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1" r:id="rId6"/>
    <p:sldId id="262" r:id="rId7"/>
    <p:sldId id="263" r:id="rId8"/>
    <p:sldId id="264" r:id="rId9"/>
    <p:sldId id="298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94" r:id="rId19"/>
    <p:sldId id="295" r:id="rId20"/>
    <p:sldId id="296" r:id="rId21"/>
    <p:sldId id="29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146DE1-0A39-472A-91E8-D7B84B466BE4}" v="1511" dt="2022-12-29T05:28:05.0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Kuniega" userId="999f7fd1-0dc3-4cba-81fd-6a42a8d75a98" providerId="ADAL" clId="{69146DE1-0A39-472A-91E8-D7B84B466BE4}"/>
    <pc:docChg chg="undo custSel addSld delSld modSld">
      <pc:chgData name="Michael Kuniega" userId="999f7fd1-0dc3-4cba-81fd-6a42a8d75a98" providerId="ADAL" clId="{69146DE1-0A39-472A-91E8-D7B84B466BE4}" dt="2022-12-29T05:28:05.082" v="2707" actId="20577"/>
      <pc:docMkLst>
        <pc:docMk/>
      </pc:docMkLst>
      <pc:sldChg chg="addSp modSp mod">
        <pc:chgData name="Michael Kuniega" userId="999f7fd1-0dc3-4cba-81fd-6a42a8d75a98" providerId="ADAL" clId="{69146DE1-0A39-472A-91E8-D7B84B466BE4}" dt="2022-12-29T03:33:26.882" v="390" actId="1076"/>
        <pc:sldMkLst>
          <pc:docMk/>
          <pc:sldMk cId="4153132908" sldId="259"/>
        </pc:sldMkLst>
        <pc:spChg chg="mod">
          <ac:chgData name="Michael Kuniega" userId="999f7fd1-0dc3-4cba-81fd-6a42a8d75a98" providerId="ADAL" clId="{69146DE1-0A39-472A-91E8-D7B84B466BE4}" dt="2022-12-29T03:32:27.288" v="364" actId="403"/>
          <ac:spMkLst>
            <pc:docMk/>
            <pc:sldMk cId="4153132908" sldId="259"/>
            <ac:spMk id="2" creationId="{4112CE56-59AA-FA39-48AE-6DF7E4D779B9}"/>
          </ac:spMkLst>
        </pc:spChg>
        <pc:spChg chg="add mod">
          <ac:chgData name="Michael Kuniega" userId="999f7fd1-0dc3-4cba-81fd-6a42a8d75a98" providerId="ADAL" clId="{69146DE1-0A39-472A-91E8-D7B84B466BE4}" dt="2022-12-29T03:32:34.878" v="365" actId="1076"/>
          <ac:spMkLst>
            <pc:docMk/>
            <pc:sldMk cId="4153132908" sldId="259"/>
            <ac:spMk id="3" creationId="{8E34129F-96FF-E7EA-FF64-2808147DC564}"/>
          </ac:spMkLst>
        </pc:spChg>
        <pc:spChg chg="add mod">
          <ac:chgData name="Michael Kuniega" userId="999f7fd1-0dc3-4cba-81fd-6a42a8d75a98" providerId="ADAL" clId="{69146DE1-0A39-472A-91E8-D7B84B466BE4}" dt="2022-12-29T03:33:26.882" v="390" actId="1076"/>
          <ac:spMkLst>
            <pc:docMk/>
            <pc:sldMk cId="4153132908" sldId="259"/>
            <ac:spMk id="6" creationId="{29A9A897-6FF1-D38E-469A-697F43FF93D2}"/>
          </ac:spMkLst>
        </pc:spChg>
        <pc:graphicFrameChg chg="add mod modGraphic">
          <ac:chgData name="Michael Kuniega" userId="999f7fd1-0dc3-4cba-81fd-6a42a8d75a98" providerId="ADAL" clId="{69146DE1-0A39-472A-91E8-D7B84B466BE4}" dt="2022-12-29T03:32:55.332" v="369" actId="14100"/>
          <ac:graphicFrameMkLst>
            <pc:docMk/>
            <pc:sldMk cId="4153132908" sldId="259"/>
            <ac:graphicFrameMk id="7" creationId="{917A0297-FC2B-B52D-635C-FD2DA8F6A716}"/>
          </ac:graphicFrameMkLst>
        </pc:graphicFrameChg>
        <pc:picChg chg="add mod modCrop">
          <ac:chgData name="Michael Kuniega" userId="999f7fd1-0dc3-4cba-81fd-6a42a8d75a98" providerId="ADAL" clId="{69146DE1-0A39-472A-91E8-D7B84B466BE4}" dt="2022-12-29T03:33:19.590" v="389" actId="208"/>
          <ac:picMkLst>
            <pc:docMk/>
            <pc:sldMk cId="4153132908" sldId="259"/>
            <ac:picMk id="5" creationId="{58C24AF6-DFC4-945B-9F7C-A183342301F0}"/>
          </ac:picMkLst>
        </pc:picChg>
      </pc:sldChg>
      <pc:sldChg chg="addSp modSp new del mod">
        <pc:chgData name="Michael Kuniega" userId="999f7fd1-0dc3-4cba-81fd-6a42a8d75a98" providerId="ADAL" clId="{69146DE1-0A39-472A-91E8-D7B84B466BE4}" dt="2022-12-29T03:51:08.613" v="825" actId="47"/>
        <pc:sldMkLst>
          <pc:docMk/>
          <pc:sldMk cId="43190572" sldId="260"/>
        </pc:sldMkLst>
        <pc:spChg chg="add mod">
          <ac:chgData name="Michael Kuniega" userId="999f7fd1-0dc3-4cba-81fd-6a42a8d75a98" providerId="ADAL" clId="{69146DE1-0A39-472A-91E8-D7B84B466BE4}" dt="2022-12-29T03:38:03.904" v="435" actId="1038"/>
          <ac:spMkLst>
            <pc:docMk/>
            <pc:sldMk cId="43190572" sldId="260"/>
            <ac:spMk id="2" creationId="{2E28ECD1-14D6-AF0A-101C-C866FF9D46CD}"/>
          </ac:spMkLst>
        </pc:spChg>
        <pc:spChg chg="add mod">
          <ac:chgData name="Michael Kuniega" userId="999f7fd1-0dc3-4cba-81fd-6a42a8d75a98" providerId="ADAL" clId="{69146DE1-0A39-472A-91E8-D7B84B466BE4}" dt="2022-12-29T03:43:26.890" v="588" actId="1076"/>
          <ac:spMkLst>
            <pc:docMk/>
            <pc:sldMk cId="43190572" sldId="260"/>
            <ac:spMk id="3" creationId="{464A9140-CD37-6B59-8949-DC8E94D698C6}"/>
          </ac:spMkLst>
        </pc:spChg>
        <pc:spChg chg="add mod">
          <ac:chgData name="Michael Kuniega" userId="999f7fd1-0dc3-4cba-81fd-6a42a8d75a98" providerId="ADAL" clId="{69146DE1-0A39-472A-91E8-D7B84B466BE4}" dt="2022-12-29T03:43:41.119" v="594" actId="1076"/>
          <ac:spMkLst>
            <pc:docMk/>
            <pc:sldMk cId="43190572" sldId="260"/>
            <ac:spMk id="4" creationId="{B7F9547F-7702-954D-2E2B-B10AAE9B0C2A}"/>
          </ac:spMkLst>
        </pc:spChg>
        <pc:spChg chg="add mod">
          <ac:chgData name="Michael Kuniega" userId="999f7fd1-0dc3-4cba-81fd-6a42a8d75a98" providerId="ADAL" clId="{69146DE1-0A39-472A-91E8-D7B84B466BE4}" dt="2022-12-29T03:42:58.550" v="585" actId="122"/>
          <ac:spMkLst>
            <pc:docMk/>
            <pc:sldMk cId="43190572" sldId="260"/>
            <ac:spMk id="6" creationId="{E9150D48-786C-8B18-AB7A-456977C69BC6}"/>
          </ac:spMkLst>
        </pc:spChg>
      </pc:sldChg>
      <pc:sldChg chg="add">
        <pc:chgData name="Michael Kuniega" userId="999f7fd1-0dc3-4cba-81fd-6a42a8d75a98" providerId="ADAL" clId="{69146DE1-0A39-472A-91E8-D7B84B466BE4}" dt="2022-12-29T03:44:10.599" v="595"/>
        <pc:sldMkLst>
          <pc:docMk/>
          <pc:sldMk cId="2292302859" sldId="261"/>
        </pc:sldMkLst>
      </pc:sldChg>
      <pc:sldChg chg="addSp modSp new mod">
        <pc:chgData name="Michael Kuniega" userId="999f7fd1-0dc3-4cba-81fd-6a42a8d75a98" providerId="ADAL" clId="{69146DE1-0A39-472A-91E8-D7B84B466BE4}" dt="2022-12-29T03:51:57.537" v="827" actId="1076"/>
        <pc:sldMkLst>
          <pc:docMk/>
          <pc:sldMk cId="2590936662" sldId="262"/>
        </pc:sldMkLst>
        <pc:spChg chg="add mod">
          <ac:chgData name="Michael Kuniega" userId="999f7fd1-0dc3-4cba-81fd-6a42a8d75a98" providerId="ADAL" clId="{69146DE1-0A39-472A-91E8-D7B84B466BE4}" dt="2022-12-29T03:46:08.312" v="749" actId="1076"/>
          <ac:spMkLst>
            <pc:docMk/>
            <pc:sldMk cId="2590936662" sldId="262"/>
            <ac:spMk id="2" creationId="{18E68510-F722-BBB9-AD7F-3D6F8959C38A}"/>
          </ac:spMkLst>
        </pc:spChg>
        <pc:spChg chg="add mod">
          <ac:chgData name="Michael Kuniega" userId="999f7fd1-0dc3-4cba-81fd-6a42a8d75a98" providerId="ADAL" clId="{69146DE1-0A39-472A-91E8-D7B84B466BE4}" dt="2022-12-29T03:48:44.872" v="775" actId="1076"/>
          <ac:spMkLst>
            <pc:docMk/>
            <pc:sldMk cId="2590936662" sldId="262"/>
            <ac:spMk id="4" creationId="{7541583E-1B5B-B9F1-C4FA-9436B5EDF480}"/>
          </ac:spMkLst>
        </pc:spChg>
        <pc:spChg chg="add mod">
          <ac:chgData name="Michael Kuniega" userId="999f7fd1-0dc3-4cba-81fd-6a42a8d75a98" providerId="ADAL" clId="{69146DE1-0A39-472A-91E8-D7B84B466BE4}" dt="2022-12-29T03:50:25.414" v="817" actId="1076"/>
          <ac:spMkLst>
            <pc:docMk/>
            <pc:sldMk cId="2590936662" sldId="262"/>
            <ac:spMk id="6" creationId="{66A6D35D-A5A7-B4AF-34DB-B6A9456A8017}"/>
          </ac:spMkLst>
        </pc:spChg>
        <pc:spChg chg="add mod">
          <ac:chgData name="Michael Kuniega" userId="999f7fd1-0dc3-4cba-81fd-6a42a8d75a98" providerId="ADAL" clId="{69146DE1-0A39-472A-91E8-D7B84B466BE4}" dt="2022-12-29T03:51:57.537" v="827" actId="1076"/>
          <ac:spMkLst>
            <pc:docMk/>
            <pc:sldMk cId="2590936662" sldId="262"/>
            <ac:spMk id="7" creationId="{7CD1B107-AA9A-03CF-D95B-C03799E79629}"/>
          </ac:spMkLst>
        </pc:spChg>
        <pc:cxnChg chg="add mod">
          <ac:chgData name="Michael Kuniega" userId="999f7fd1-0dc3-4cba-81fd-6a42a8d75a98" providerId="ADAL" clId="{69146DE1-0A39-472A-91E8-D7B84B466BE4}" dt="2022-12-29T03:50:52.591" v="824" actId="1036"/>
          <ac:cxnSpMkLst>
            <pc:docMk/>
            <pc:sldMk cId="2590936662" sldId="262"/>
            <ac:cxnSpMk id="9" creationId="{4530B74A-0E30-0EE0-E7AC-0B6064310F51}"/>
          </ac:cxnSpMkLst>
        </pc:cxnChg>
      </pc:sldChg>
      <pc:sldChg chg="addSp delSp modSp add mod">
        <pc:chgData name="Michael Kuniega" userId="999f7fd1-0dc3-4cba-81fd-6a42a8d75a98" providerId="ADAL" clId="{69146DE1-0A39-472A-91E8-D7B84B466BE4}" dt="2022-12-29T03:57:50.672" v="1044" actId="1035"/>
        <pc:sldMkLst>
          <pc:docMk/>
          <pc:sldMk cId="2028246952" sldId="263"/>
        </pc:sldMkLst>
        <pc:spChg chg="mod">
          <ac:chgData name="Michael Kuniega" userId="999f7fd1-0dc3-4cba-81fd-6a42a8d75a98" providerId="ADAL" clId="{69146DE1-0A39-472A-91E8-D7B84B466BE4}" dt="2022-12-29T03:55:07.696" v="998" actId="1076"/>
          <ac:spMkLst>
            <pc:docMk/>
            <pc:sldMk cId="2028246952" sldId="263"/>
            <ac:spMk id="2" creationId="{4112CE56-59AA-FA39-48AE-6DF7E4D779B9}"/>
          </ac:spMkLst>
        </pc:spChg>
        <pc:spChg chg="del">
          <ac:chgData name="Michael Kuniega" userId="999f7fd1-0dc3-4cba-81fd-6a42a8d75a98" providerId="ADAL" clId="{69146DE1-0A39-472A-91E8-D7B84B466BE4}" dt="2022-12-29T03:53:43.506" v="964" actId="478"/>
          <ac:spMkLst>
            <pc:docMk/>
            <pc:sldMk cId="2028246952" sldId="263"/>
            <ac:spMk id="3" creationId="{8E34129F-96FF-E7EA-FF64-2808147DC564}"/>
          </ac:spMkLst>
        </pc:spChg>
        <pc:spChg chg="add mod">
          <ac:chgData name="Michael Kuniega" userId="999f7fd1-0dc3-4cba-81fd-6a42a8d75a98" providerId="ADAL" clId="{69146DE1-0A39-472A-91E8-D7B84B466BE4}" dt="2022-12-29T03:57:50.672" v="1044" actId="1035"/>
          <ac:spMkLst>
            <pc:docMk/>
            <pc:sldMk cId="2028246952" sldId="263"/>
            <ac:spMk id="4" creationId="{829692FC-49EB-91FB-D715-E175F34977DB}"/>
          </ac:spMkLst>
        </pc:spChg>
        <pc:spChg chg="del">
          <ac:chgData name="Michael Kuniega" userId="999f7fd1-0dc3-4cba-81fd-6a42a8d75a98" providerId="ADAL" clId="{69146DE1-0A39-472A-91E8-D7B84B466BE4}" dt="2022-12-29T03:57:30.185" v="1039" actId="478"/>
          <ac:spMkLst>
            <pc:docMk/>
            <pc:sldMk cId="2028246952" sldId="263"/>
            <ac:spMk id="6" creationId="{29A9A897-6FF1-D38E-469A-697F43FF93D2}"/>
          </ac:spMkLst>
        </pc:spChg>
        <pc:graphicFrameChg chg="mod modGraphic">
          <ac:chgData name="Michael Kuniega" userId="999f7fd1-0dc3-4cba-81fd-6a42a8d75a98" providerId="ADAL" clId="{69146DE1-0A39-472A-91E8-D7B84B466BE4}" dt="2022-12-29T03:56:06.287" v="1011" actId="20577"/>
          <ac:graphicFrameMkLst>
            <pc:docMk/>
            <pc:sldMk cId="2028246952" sldId="263"/>
            <ac:graphicFrameMk id="7" creationId="{917A0297-FC2B-B52D-635C-FD2DA8F6A716}"/>
          </ac:graphicFrameMkLst>
        </pc:graphicFrameChg>
        <pc:picChg chg="del">
          <ac:chgData name="Michael Kuniega" userId="999f7fd1-0dc3-4cba-81fd-6a42a8d75a98" providerId="ADAL" clId="{69146DE1-0A39-472A-91E8-D7B84B466BE4}" dt="2022-12-29T03:52:06.473" v="829" actId="478"/>
          <ac:picMkLst>
            <pc:docMk/>
            <pc:sldMk cId="2028246952" sldId="263"/>
            <ac:picMk id="5" creationId="{58C24AF6-DFC4-945B-9F7C-A183342301F0}"/>
          </ac:picMkLst>
        </pc:picChg>
      </pc:sldChg>
      <pc:sldChg chg="delSp modSp add mod">
        <pc:chgData name="Michael Kuniega" userId="999f7fd1-0dc3-4cba-81fd-6a42a8d75a98" providerId="ADAL" clId="{69146DE1-0A39-472A-91E8-D7B84B466BE4}" dt="2022-12-29T05:22:16.851" v="2706" actId="14734"/>
        <pc:sldMkLst>
          <pc:docMk/>
          <pc:sldMk cId="4097843650" sldId="264"/>
        </pc:sldMkLst>
        <pc:spChg chg="mod">
          <ac:chgData name="Michael Kuniega" userId="999f7fd1-0dc3-4cba-81fd-6a42a8d75a98" providerId="ADAL" clId="{69146DE1-0A39-472A-91E8-D7B84B466BE4}" dt="2022-12-29T03:56:31.380" v="1016" actId="20577"/>
          <ac:spMkLst>
            <pc:docMk/>
            <pc:sldMk cId="4097843650" sldId="264"/>
            <ac:spMk id="2" creationId="{4112CE56-59AA-FA39-48AE-6DF7E4D779B9}"/>
          </ac:spMkLst>
        </pc:spChg>
        <pc:spChg chg="mod">
          <ac:chgData name="Michael Kuniega" userId="999f7fd1-0dc3-4cba-81fd-6a42a8d75a98" providerId="ADAL" clId="{69146DE1-0A39-472A-91E8-D7B84B466BE4}" dt="2022-12-29T03:57:44.058" v="1040" actId="1076"/>
          <ac:spMkLst>
            <pc:docMk/>
            <pc:sldMk cId="4097843650" sldId="264"/>
            <ac:spMk id="4" creationId="{829692FC-49EB-91FB-D715-E175F34977DB}"/>
          </ac:spMkLst>
        </pc:spChg>
        <pc:spChg chg="del">
          <ac:chgData name="Michael Kuniega" userId="999f7fd1-0dc3-4cba-81fd-6a42a8d75a98" providerId="ADAL" clId="{69146DE1-0A39-472A-91E8-D7B84B466BE4}" dt="2022-12-29T03:57:25.834" v="1038" actId="478"/>
          <ac:spMkLst>
            <pc:docMk/>
            <pc:sldMk cId="4097843650" sldId="264"/>
            <ac:spMk id="6" creationId="{29A9A897-6FF1-D38E-469A-697F43FF93D2}"/>
          </ac:spMkLst>
        </pc:spChg>
        <pc:graphicFrameChg chg="mod modGraphic">
          <ac:chgData name="Michael Kuniega" userId="999f7fd1-0dc3-4cba-81fd-6a42a8d75a98" providerId="ADAL" clId="{69146DE1-0A39-472A-91E8-D7B84B466BE4}" dt="2022-12-29T05:22:16.851" v="2706" actId="14734"/>
          <ac:graphicFrameMkLst>
            <pc:docMk/>
            <pc:sldMk cId="4097843650" sldId="264"/>
            <ac:graphicFrameMk id="7" creationId="{917A0297-FC2B-B52D-635C-FD2DA8F6A716}"/>
          </ac:graphicFrameMkLst>
        </pc:graphicFrameChg>
      </pc:sldChg>
      <pc:sldChg chg="addSp delSp modSp new mod">
        <pc:chgData name="Michael Kuniega" userId="999f7fd1-0dc3-4cba-81fd-6a42a8d75a98" providerId="ADAL" clId="{69146DE1-0A39-472A-91E8-D7B84B466BE4}" dt="2022-12-29T04:19:51.949" v="1747" actId="1076"/>
        <pc:sldMkLst>
          <pc:docMk/>
          <pc:sldMk cId="4255851140" sldId="265"/>
        </pc:sldMkLst>
        <pc:spChg chg="add mod">
          <ac:chgData name="Michael Kuniega" userId="999f7fd1-0dc3-4cba-81fd-6a42a8d75a98" providerId="ADAL" clId="{69146DE1-0A39-472A-91E8-D7B84B466BE4}" dt="2022-12-29T04:10:33.959" v="1097" actId="1076"/>
          <ac:spMkLst>
            <pc:docMk/>
            <pc:sldMk cId="4255851140" sldId="265"/>
            <ac:spMk id="2" creationId="{618D9971-2581-1762-E903-013A0D548CB7}"/>
          </ac:spMkLst>
        </pc:spChg>
        <pc:spChg chg="add del mod">
          <ac:chgData name="Michael Kuniega" userId="999f7fd1-0dc3-4cba-81fd-6a42a8d75a98" providerId="ADAL" clId="{69146DE1-0A39-472A-91E8-D7B84B466BE4}" dt="2022-12-29T04:16:52.723" v="1509" actId="478"/>
          <ac:spMkLst>
            <pc:docMk/>
            <pc:sldMk cId="4255851140" sldId="265"/>
            <ac:spMk id="3" creationId="{A5D8E400-72E1-2411-A05A-4C55A6B3C6E5}"/>
          </ac:spMkLst>
        </pc:spChg>
        <pc:spChg chg="add mod">
          <ac:chgData name="Michael Kuniega" userId="999f7fd1-0dc3-4cba-81fd-6a42a8d75a98" providerId="ADAL" clId="{69146DE1-0A39-472A-91E8-D7B84B466BE4}" dt="2022-12-29T04:16:47.531" v="1508" actId="403"/>
          <ac:spMkLst>
            <pc:docMk/>
            <pc:sldMk cId="4255851140" sldId="265"/>
            <ac:spMk id="4" creationId="{3941BAD3-3738-7146-1530-2614BEDA02E4}"/>
          </ac:spMkLst>
        </pc:spChg>
        <pc:spChg chg="add mod">
          <ac:chgData name="Michael Kuniega" userId="999f7fd1-0dc3-4cba-81fd-6a42a8d75a98" providerId="ADAL" clId="{69146DE1-0A39-472A-91E8-D7B84B466BE4}" dt="2022-12-29T04:17:33.648" v="1524" actId="1076"/>
          <ac:spMkLst>
            <pc:docMk/>
            <pc:sldMk cId="4255851140" sldId="265"/>
            <ac:spMk id="6" creationId="{25A52244-212D-2BBC-2522-FD9ED7D2A0F1}"/>
          </ac:spMkLst>
        </pc:spChg>
        <pc:spChg chg="add mod">
          <ac:chgData name="Michael Kuniega" userId="999f7fd1-0dc3-4cba-81fd-6a42a8d75a98" providerId="ADAL" clId="{69146DE1-0A39-472A-91E8-D7B84B466BE4}" dt="2022-12-29T04:19:51.949" v="1747" actId="1076"/>
          <ac:spMkLst>
            <pc:docMk/>
            <pc:sldMk cId="4255851140" sldId="265"/>
            <ac:spMk id="7" creationId="{CA53BC79-C518-89D0-9532-35CD4CB1D211}"/>
          </ac:spMkLst>
        </pc:spChg>
      </pc:sldChg>
      <pc:sldChg chg="addSp modSp new mod">
        <pc:chgData name="Michael Kuniega" userId="999f7fd1-0dc3-4cba-81fd-6a42a8d75a98" providerId="ADAL" clId="{69146DE1-0A39-472A-91E8-D7B84B466BE4}" dt="2022-12-29T05:28:05.082" v="2707" actId="20577"/>
        <pc:sldMkLst>
          <pc:docMk/>
          <pc:sldMk cId="2656387086" sldId="266"/>
        </pc:sldMkLst>
        <pc:spChg chg="add mod">
          <ac:chgData name="Michael Kuniega" userId="999f7fd1-0dc3-4cba-81fd-6a42a8d75a98" providerId="ADAL" clId="{69146DE1-0A39-472A-91E8-D7B84B466BE4}" dt="2022-12-29T04:23:37.801" v="1756" actId="13822"/>
          <ac:spMkLst>
            <pc:docMk/>
            <pc:sldMk cId="2656387086" sldId="266"/>
            <ac:spMk id="4" creationId="{ACBC1EE3-B370-EAAC-C59E-B2456C8A472D}"/>
          </ac:spMkLst>
        </pc:spChg>
        <pc:spChg chg="add mod">
          <ac:chgData name="Michael Kuniega" userId="999f7fd1-0dc3-4cba-81fd-6a42a8d75a98" providerId="ADAL" clId="{69146DE1-0A39-472A-91E8-D7B84B466BE4}" dt="2022-12-29T04:24:46.315" v="1774" actId="1036"/>
          <ac:spMkLst>
            <pc:docMk/>
            <pc:sldMk cId="2656387086" sldId="266"/>
            <ac:spMk id="5" creationId="{C16D2DFB-B156-C3F9-494A-D50AB1B30E4F}"/>
          </ac:spMkLst>
        </pc:spChg>
        <pc:spChg chg="add mod">
          <ac:chgData name="Michael Kuniega" userId="999f7fd1-0dc3-4cba-81fd-6a42a8d75a98" providerId="ADAL" clId="{69146DE1-0A39-472A-91E8-D7B84B466BE4}" dt="2022-12-29T05:28:05.082" v="2707" actId="20577"/>
          <ac:spMkLst>
            <pc:docMk/>
            <pc:sldMk cId="2656387086" sldId="266"/>
            <ac:spMk id="6" creationId="{55AB0540-6B7F-4D5C-5B94-EA4AF653DEB2}"/>
          </ac:spMkLst>
        </pc:spChg>
        <pc:spChg chg="add mod">
          <ac:chgData name="Michael Kuniega" userId="999f7fd1-0dc3-4cba-81fd-6a42a8d75a98" providerId="ADAL" clId="{69146DE1-0A39-472A-91E8-D7B84B466BE4}" dt="2022-12-29T04:30:27.281" v="1933" actId="403"/>
          <ac:spMkLst>
            <pc:docMk/>
            <pc:sldMk cId="2656387086" sldId="266"/>
            <ac:spMk id="8" creationId="{B88142F4-1C5B-21B9-526A-036E3D5621C2}"/>
          </ac:spMkLst>
        </pc:spChg>
        <pc:spChg chg="add mod">
          <ac:chgData name="Michael Kuniega" userId="999f7fd1-0dc3-4cba-81fd-6a42a8d75a98" providerId="ADAL" clId="{69146DE1-0A39-472A-91E8-D7B84B466BE4}" dt="2022-12-29T04:32:40.486" v="1966" actId="1076"/>
          <ac:spMkLst>
            <pc:docMk/>
            <pc:sldMk cId="2656387086" sldId="266"/>
            <ac:spMk id="10" creationId="{7221FC2D-B18D-0545-D132-F1B3086E149B}"/>
          </ac:spMkLst>
        </pc:spChg>
        <pc:spChg chg="add mod">
          <ac:chgData name="Michael Kuniega" userId="999f7fd1-0dc3-4cba-81fd-6a42a8d75a98" providerId="ADAL" clId="{69146DE1-0A39-472A-91E8-D7B84B466BE4}" dt="2022-12-29T04:32:53.528" v="1967" actId="1076"/>
          <ac:spMkLst>
            <pc:docMk/>
            <pc:sldMk cId="2656387086" sldId="266"/>
            <ac:spMk id="12" creationId="{D8F63233-829C-5A2D-0E6D-D6E0BFDE7FDF}"/>
          </ac:spMkLst>
        </pc:spChg>
        <pc:picChg chg="add mod modCrop">
          <ac:chgData name="Michael Kuniega" userId="999f7fd1-0dc3-4cba-81fd-6a42a8d75a98" providerId="ADAL" clId="{69146DE1-0A39-472A-91E8-D7B84B466BE4}" dt="2022-12-29T04:25:00.233" v="1775" actId="208"/>
          <ac:picMkLst>
            <pc:docMk/>
            <pc:sldMk cId="2656387086" sldId="266"/>
            <ac:picMk id="3" creationId="{734FE59B-086F-95BB-4ABF-66B20010A3D3}"/>
          </ac:picMkLst>
        </pc:picChg>
      </pc:sldChg>
      <pc:sldChg chg="addSp delSp modSp add mod">
        <pc:chgData name="Michael Kuniega" userId="999f7fd1-0dc3-4cba-81fd-6a42a8d75a98" providerId="ADAL" clId="{69146DE1-0A39-472A-91E8-D7B84B466BE4}" dt="2022-12-29T04:40:55.178" v="2175" actId="208"/>
        <pc:sldMkLst>
          <pc:docMk/>
          <pc:sldMk cId="2508592923" sldId="267"/>
        </pc:sldMkLst>
        <pc:spChg chg="mod">
          <ac:chgData name="Michael Kuniega" userId="999f7fd1-0dc3-4cba-81fd-6a42a8d75a98" providerId="ADAL" clId="{69146DE1-0A39-472A-91E8-D7B84B466BE4}" dt="2022-12-29T04:33:47.243" v="2006" actId="20577"/>
          <ac:spMkLst>
            <pc:docMk/>
            <pc:sldMk cId="2508592923" sldId="267"/>
            <ac:spMk id="2" creationId="{618D9971-2581-1762-E903-013A0D548CB7}"/>
          </ac:spMkLst>
        </pc:spChg>
        <pc:spChg chg="add mod">
          <ac:chgData name="Michael Kuniega" userId="999f7fd1-0dc3-4cba-81fd-6a42a8d75a98" providerId="ADAL" clId="{69146DE1-0A39-472A-91E8-D7B84B466BE4}" dt="2022-12-29T04:36:56.215" v="2130"/>
          <ac:spMkLst>
            <pc:docMk/>
            <pc:sldMk cId="2508592923" sldId="267"/>
            <ac:spMk id="3" creationId="{8949A3FD-EFF7-608E-722F-46708DD44FD1}"/>
          </ac:spMkLst>
        </pc:spChg>
        <pc:spChg chg="mod">
          <ac:chgData name="Michael Kuniega" userId="999f7fd1-0dc3-4cba-81fd-6a42a8d75a98" providerId="ADAL" clId="{69146DE1-0A39-472A-91E8-D7B84B466BE4}" dt="2022-12-29T04:34:42.499" v="2096" actId="20577"/>
          <ac:spMkLst>
            <pc:docMk/>
            <pc:sldMk cId="2508592923" sldId="267"/>
            <ac:spMk id="4" creationId="{3941BAD3-3738-7146-1530-2614BEDA02E4}"/>
          </ac:spMkLst>
        </pc:spChg>
        <pc:spChg chg="del">
          <ac:chgData name="Michael Kuniega" userId="999f7fd1-0dc3-4cba-81fd-6a42a8d75a98" providerId="ADAL" clId="{69146DE1-0A39-472A-91E8-D7B84B466BE4}" dt="2022-12-29T04:34:54.950" v="2097" actId="478"/>
          <ac:spMkLst>
            <pc:docMk/>
            <pc:sldMk cId="2508592923" sldId="267"/>
            <ac:spMk id="6" creationId="{25A52244-212D-2BBC-2522-FD9ED7D2A0F1}"/>
          </ac:spMkLst>
        </pc:spChg>
        <pc:spChg chg="del">
          <ac:chgData name="Michael Kuniega" userId="999f7fd1-0dc3-4cba-81fd-6a42a8d75a98" providerId="ADAL" clId="{69146DE1-0A39-472A-91E8-D7B84B466BE4}" dt="2022-12-29T04:33:52.320" v="2007" actId="478"/>
          <ac:spMkLst>
            <pc:docMk/>
            <pc:sldMk cId="2508592923" sldId="267"/>
            <ac:spMk id="7" creationId="{CA53BC79-C518-89D0-9532-35CD4CB1D211}"/>
          </ac:spMkLst>
        </pc:spChg>
        <pc:spChg chg="add mod">
          <ac:chgData name="Michael Kuniega" userId="999f7fd1-0dc3-4cba-81fd-6a42a8d75a98" providerId="ADAL" clId="{69146DE1-0A39-472A-91E8-D7B84B466BE4}" dt="2022-12-29T04:39:04.504" v="2161" actId="1076"/>
          <ac:spMkLst>
            <pc:docMk/>
            <pc:sldMk cId="2508592923" sldId="267"/>
            <ac:spMk id="8" creationId="{C8FCF373-7DC0-EAED-4399-DD8F1A2D1570}"/>
          </ac:spMkLst>
        </pc:spChg>
        <pc:spChg chg="add mod">
          <ac:chgData name="Michael Kuniega" userId="999f7fd1-0dc3-4cba-81fd-6a42a8d75a98" providerId="ADAL" clId="{69146DE1-0A39-472A-91E8-D7B84B466BE4}" dt="2022-12-29T04:39:29.578" v="2171" actId="20577"/>
          <ac:spMkLst>
            <pc:docMk/>
            <pc:sldMk cId="2508592923" sldId="267"/>
            <ac:spMk id="9" creationId="{0CA04FF5-CF28-2844-8DEE-9906CA421AB7}"/>
          </ac:spMkLst>
        </pc:spChg>
        <pc:spChg chg="add mod">
          <ac:chgData name="Michael Kuniega" userId="999f7fd1-0dc3-4cba-81fd-6a42a8d75a98" providerId="ADAL" clId="{69146DE1-0A39-472A-91E8-D7B84B466BE4}" dt="2022-12-29T04:39:19.803" v="2168" actId="20577"/>
          <ac:spMkLst>
            <pc:docMk/>
            <pc:sldMk cId="2508592923" sldId="267"/>
            <ac:spMk id="10" creationId="{7B84EC09-BACE-786E-8BD8-682EAC368F8E}"/>
          </ac:spMkLst>
        </pc:spChg>
        <pc:picChg chg="add mod">
          <ac:chgData name="Michael Kuniega" userId="999f7fd1-0dc3-4cba-81fd-6a42a8d75a98" providerId="ADAL" clId="{69146DE1-0A39-472A-91E8-D7B84B466BE4}" dt="2022-12-29T04:40:55.178" v="2175" actId="208"/>
          <ac:picMkLst>
            <pc:docMk/>
            <pc:sldMk cId="2508592923" sldId="267"/>
            <ac:picMk id="12" creationId="{9FC6BE6F-A8B8-4B0B-041B-8AB4306A82A7}"/>
          </ac:picMkLst>
        </pc:picChg>
      </pc:sldChg>
      <pc:sldChg chg="addSp modSp add mod">
        <pc:chgData name="Michael Kuniega" userId="999f7fd1-0dc3-4cba-81fd-6a42a8d75a98" providerId="ADAL" clId="{69146DE1-0A39-472A-91E8-D7B84B466BE4}" dt="2022-12-29T04:43:43.042" v="2225" actId="1076"/>
        <pc:sldMkLst>
          <pc:docMk/>
          <pc:sldMk cId="1632090826" sldId="268"/>
        </pc:sldMkLst>
        <pc:spChg chg="mod">
          <ac:chgData name="Michael Kuniega" userId="999f7fd1-0dc3-4cba-81fd-6a42a8d75a98" providerId="ADAL" clId="{69146DE1-0A39-472A-91E8-D7B84B466BE4}" dt="2022-12-29T04:42:16.113" v="2195" actId="20577"/>
          <ac:spMkLst>
            <pc:docMk/>
            <pc:sldMk cId="1632090826" sldId="268"/>
            <ac:spMk id="4" creationId="{3941BAD3-3738-7146-1530-2614BEDA02E4}"/>
          </ac:spMkLst>
        </pc:spChg>
        <pc:spChg chg="add mod">
          <ac:chgData name="Michael Kuniega" userId="999f7fd1-0dc3-4cba-81fd-6a42a8d75a98" providerId="ADAL" clId="{69146DE1-0A39-472A-91E8-D7B84B466BE4}" dt="2022-12-29T04:43:43.042" v="2225" actId="1076"/>
          <ac:spMkLst>
            <pc:docMk/>
            <pc:sldMk cId="1632090826" sldId="268"/>
            <ac:spMk id="6" creationId="{7A7C2438-A411-C3B5-8246-AE34FA7625FD}"/>
          </ac:spMkLst>
        </pc:spChg>
        <pc:picChg chg="add mod">
          <ac:chgData name="Michael Kuniega" userId="999f7fd1-0dc3-4cba-81fd-6a42a8d75a98" providerId="ADAL" clId="{69146DE1-0A39-472A-91E8-D7B84B466BE4}" dt="2022-12-29T04:42:37.133" v="2201" actId="1076"/>
          <ac:picMkLst>
            <pc:docMk/>
            <pc:sldMk cId="1632090826" sldId="268"/>
            <ac:picMk id="5" creationId="{CC0E1FDC-5D15-FFA0-1C44-037F897974DB}"/>
          </ac:picMkLst>
        </pc:picChg>
      </pc:sldChg>
      <pc:sldChg chg="addSp modSp add mod">
        <pc:chgData name="Michael Kuniega" userId="999f7fd1-0dc3-4cba-81fd-6a42a8d75a98" providerId="ADAL" clId="{69146DE1-0A39-472A-91E8-D7B84B466BE4}" dt="2022-12-29T04:51:50.842" v="2275" actId="20577"/>
        <pc:sldMkLst>
          <pc:docMk/>
          <pc:sldMk cId="1603838556" sldId="269"/>
        </pc:sldMkLst>
        <pc:spChg chg="mod">
          <ac:chgData name="Michael Kuniega" userId="999f7fd1-0dc3-4cba-81fd-6a42a8d75a98" providerId="ADAL" clId="{69146DE1-0A39-472A-91E8-D7B84B466BE4}" dt="2022-12-29T04:50:55.972" v="2253" actId="20577"/>
          <ac:spMkLst>
            <pc:docMk/>
            <pc:sldMk cId="1603838556" sldId="269"/>
            <ac:spMk id="4" creationId="{3941BAD3-3738-7146-1530-2614BEDA02E4}"/>
          </ac:spMkLst>
        </pc:spChg>
        <pc:spChg chg="add mod">
          <ac:chgData name="Michael Kuniega" userId="999f7fd1-0dc3-4cba-81fd-6a42a8d75a98" providerId="ADAL" clId="{69146DE1-0A39-472A-91E8-D7B84B466BE4}" dt="2022-12-29T04:51:50.842" v="2275" actId="20577"/>
          <ac:spMkLst>
            <pc:docMk/>
            <pc:sldMk cId="1603838556" sldId="269"/>
            <ac:spMk id="7" creationId="{D86F0BFD-6458-D6AD-4678-2D7E6EF56234}"/>
          </ac:spMkLst>
        </pc:spChg>
        <pc:picChg chg="add mod">
          <ac:chgData name="Michael Kuniega" userId="999f7fd1-0dc3-4cba-81fd-6a42a8d75a98" providerId="ADAL" clId="{69146DE1-0A39-472A-91E8-D7B84B466BE4}" dt="2022-12-29T04:51:11.053" v="2257" actId="1076"/>
          <ac:picMkLst>
            <pc:docMk/>
            <pc:sldMk cId="1603838556" sldId="269"/>
            <ac:picMk id="5" creationId="{24FF1228-DD0A-F6EA-E73C-2F749F757DA5}"/>
          </ac:picMkLst>
        </pc:picChg>
      </pc:sldChg>
      <pc:sldChg chg="addSp modSp new mod">
        <pc:chgData name="Michael Kuniega" userId="999f7fd1-0dc3-4cba-81fd-6a42a8d75a98" providerId="ADAL" clId="{69146DE1-0A39-472A-91E8-D7B84B466BE4}" dt="2022-12-29T05:01:32.517" v="2616" actId="1076"/>
        <pc:sldMkLst>
          <pc:docMk/>
          <pc:sldMk cId="4168878452" sldId="270"/>
        </pc:sldMkLst>
        <pc:spChg chg="add mod">
          <ac:chgData name="Michael Kuniega" userId="999f7fd1-0dc3-4cba-81fd-6a42a8d75a98" providerId="ADAL" clId="{69146DE1-0A39-472A-91E8-D7B84B466BE4}" dt="2022-12-29T05:01:20.701" v="2614" actId="255"/>
          <ac:spMkLst>
            <pc:docMk/>
            <pc:sldMk cId="4168878452" sldId="270"/>
            <ac:spMk id="3" creationId="{79DE04E9-83EE-9182-7C4D-6544328141C9}"/>
          </ac:spMkLst>
        </pc:spChg>
        <pc:picChg chg="add mod">
          <ac:chgData name="Michael Kuniega" userId="999f7fd1-0dc3-4cba-81fd-6a42a8d75a98" providerId="ADAL" clId="{69146DE1-0A39-472A-91E8-D7B84B466BE4}" dt="2022-12-29T05:01:32.517" v="2616" actId="1076"/>
          <ac:picMkLst>
            <pc:docMk/>
            <pc:sldMk cId="4168878452" sldId="270"/>
            <ac:picMk id="2" creationId="{AB7C52B1-A5A7-4F07-1CA0-A70CF1FCA51A}"/>
          </ac:picMkLst>
        </pc:picChg>
      </pc:sldChg>
      <pc:sldChg chg="addSp delSp modSp mod">
        <pc:chgData name="Michael Kuniega" userId="999f7fd1-0dc3-4cba-81fd-6a42a8d75a98" providerId="ADAL" clId="{69146DE1-0A39-472A-91E8-D7B84B466BE4}" dt="2022-12-29T05:07:04.947" v="2681" actId="1076"/>
        <pc:sldMkLst>
          <pc:docMk/>
          <pc:sldMk cId="2371060887" sldId="271"/>
        </pc:sldMkLst>
        <pc:spChg chg="mod">
          <ac:chgData name="Michael Kuniega" userId="999f7fd1-0dc3-4cba-81fd-6a42a8d75a98" providerId="ADAL" clId="{69146DE1-0A39-472A-91E8-D7B84B466BE4}" dt="2022-12-29T05:03:25.830" v="2641" actId="1076"/>
          <ac:spMkLst>
            <pc:docMk/>
            <pc:sldMk cId="2371060887" sldId="271"/>
            <ac:spMk id="3" creationId="{79DE04E9-83EE-9182-7C4D-6544328141C9}"/>
          </ac:spMkLst>
        </pc:spChg>
        <pc:picChg chg="del">
          <ac:chgData name="Michael Kuniega" userId="999f7fd1-0dc3-4cba-81fd-6a42a8d75a98" providerId="ADAL" clId="{69146DE1-0A39-472A-91E8-D7B84B466BE4}" dt="2022-12-29T05:02:14.987" v="2617" actId="478"/>
          <ac:picMkLst>
            <pc:docMk/>
            <pc:sldMk cId="2371060887" sldId="271"/>
            <ac:picMk id="2" creationId="{AB7C52B1-A5A7-4F07-1CA0-A70CF1FCA51A}"/>
          </ac:picMkLst>
        </pc:picChg>
        <pc:picChg chg="add mod modCrop">
          <ac:chgData name="Michael Kuniega" userId="999f7fd1-0dc3-4cba-81fd-6a42a8d75a98" providerId="ADAL" clId="{69146DE1-0A39-472A-91E8-D7B84B466BE4}" dt="2022-12-29T05:07:04.947" v="2681" actId="1076"/>
          <ac:picMkLst>
            <pc:docMk/>
            <pc:sldMk cId="2371060887" sldId="271"/>
            <ac:picMk id="4" creationId="{16275CB6-0C19-557B-E549-A4E7B67F6FD8}"/>
          </ac:picMkLst>
        </pc:picChg>
      </pc:sldChg>
      <pc:sldChg chg="addSp delSp modSp mod">
        <pc:chgData name="Michael Kuniega" userId="999f7fd1-0dc3-4cba-81fd-6a42a8d75a98" providerId="ADAL" clId="{69146DE1-0A39-472A-91E8-D7B84B466BE4}" dt="2022-12-29T05:07:29.656" v="2682"/>
        <pc:sldMkLst>
          <pc:docMk/>
          <pc:sldMk cId="3174651339" sldId="272"/>
        </pc:sldMkLst>
        <pc:spChg chg="mod">
          <ac:chgData name="Michael Kuniega" userId="999f7fd1-0dc3-4cba-81fd-6a42a8d75a98" providerId="ADAL" clId="{69146DE1-0A39-472A-91E8-D7B84B466BE4}" dt="2022-12-29T05:05:06.434" v="2671" actId="20577"/>
          <ac:spMkLst>
            <pc:docMk/>
            <pc:sldMk cId="3174651339" sldId="272"/>
            <ac:spMk id="3" creationId="{79DE04E9-83EE-9182-7C4D-6544328141C9}"/>
          </ac:spMkLst>
        </pc:spChg>
        <pc:picChg chg="add mod">
          <ac:chgData name="Michael Kuniega" userId="999f7fd1-0dc3-4cba-81fd-6a42a8d75a98" providerId="ADAL" clId="{69146DE1-0A39-472A-91E8-D7B84B466BE4}" dt="2022-12-29T05:05:39.254" v="2678" actId="1076"/>
          <ac:picMkLst>
            <pc:docMk/>
            <pc:sldMk cId="3174651339" sldId="272"/>
            <ac:picMk id="2" creationId="{45EBE546-026B-37BF-111D-BFEC452C362F}"/>
          </ac:picMkLst>
        </pc:picChg>
        <pc:picChg chg="del">
          <ac:chgData name="Michael Kuniega" userId="999f7fd1-0dc3-4cba-81fd-6a42a8d75a98" providerId="ADAL" clId="{69146DE1-0A39-472A-91E8-D7B84B466BE4}" dt="2022-12-29T05:03:57.928" v="2645" actId="478"/>
          <ac:picMkLst>
            <pc:docMk/>
            <pc:sldMk cId="3174651339" sldId="272"/>
            <ac:picMk id="4" creationId="{16275CB6-0C19-557B-E549-A4E7B67F6FD8}"/>
          </ac:picMkLst>
        </pc:picChg>
        <pc:picChg chg="del">
          <ac:chgData name="Michael Kuniega" userId="999f7fd1-0dc3-4cba-81fd-6a42a8d75a98" providerId="ADAL" clId="{69146DE1-0A39-472A-91E8-D7B84B466BE4}" dt="2022-12-29T05:07:29.656" v="2682"/>
          <ac:picMkLst>
            <pc:docMk/>
            <pc:sldMk cId="3174651339" sldId="272"/>
            <ac:picMk id="5" creationId="{35AEDC0F-3B41-CB6A-1D28-771B196F8D0D}"/>
          </ac:picMkLst>
        </pc:picChg>
      </pc:sldChg>
      <pc:sldChg chg="addSp modSp new mod">
        <pc:chgData name="Michael Kuniega" userId="999f7fd1-0dc3-4cba-81fd-6a42a8d75a98" providerId="ADAL" clId="{69146DE1-0A39-472A-91E8-D7B84B466BE4}" dt="2022-12-29T05:09:39.758" v="2702" actId="1036"/>
        <pc:sldMkLst>
          <pc:docMk/>
          <pc:sldMk cId="1186062071" sldId="298"/>
        </pc:sldMkLst>
        <pc:picChg chg="add mod">
          <ac:chgData name="Michael Kuniega" userId="999f7fd1-0dc3-4cba-81fd-6a42a8d75a98" providerId="ADAL" clId="{69146DE1-0A39-472A-91E8-D7B84B466BE4}" dt="2022-12-29T05:09:39.758" v="2702" actId="1036"/>
          <ac:picMkLst>
            <pc:docMk/>
            <pc:sldMk cId="1186062071" sldId="298"/>
            <ac:picMk id="3" creationId="{956776F9-3FD4-FD1A-8232-6B51E786AD7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84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3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71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C9B35-B719-4C93-AC8A-D6DBCD9ED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B9336-0358-41C5-B00B-4F8889A758AC}" type="datetimeFigureOut">
              <a:rPr lang="en-US"/>
              <a:pPr>
                <a:defRPr/>
              </a:pPr>
              <a:t>12/29/2022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E70EC-540E-4F6F-9CD0-3BE16B0FC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BE0A1-8D5B-4400-BB85-95730587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D2971-E2F3-493E-A0FB-8C5A11BF65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694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81B74-F792-490D-AB41-2E54D7A9B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3367F-AFB9-443B-802C-5EDC3D34716D}" type="datetimeFigureOut">
              <a:rPr lang="en-US"/>
              <a:pPr>
                <a:defRPr/>
              </a:pPr>
              <a:t>12/29/2022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308BB-D605-4208-8BC3-D2DADA397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AE9BC-6493-4F56-AB5A-7A68293C6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F60E5-9C02-43E7-8DC6-B6C88BC898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623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7C5AF-F5EB-40AC-A227-B5A2F4A9A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D66D9-12AF-4EE8-B2F7-41536232A0D1}" type="datetimeFigureOut">
              <a:rPr lang="en-US"/>
              <a:pPr>
                <a:defRPr/>
              </a:pPr>
              <a:t>12/29/2022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A6624-6998-40E8-8CA5-622634F56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B03E6-3065-41C2-A2BB-1657EAC4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E1429-B620-4595-BF31-FEC8DA6B88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597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B7A0B0-1D8D-4415-AD4D-5EE2B7A28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A0F4C-FC00-4F2F-BCE4-FA10E6E07388}" type="datetimeFigureOut">
              <a:rPr lang="en-US"/>
              <a:pPr>
                <a:defRPr/>
              </a:pPr>
              <a:t>12/29/2022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B3859F-9554-48AE-8BD8-77429DED7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061DC9-CEAA-4975-AB60-BD332502A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37C5B-8A7F-4869-AC83-8346F231D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507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09C4D9-9C2F-4A2D-9A9B-CC32354BB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C1CD-6265-4041-85E0-91C6BAA43741}" type="datetimeFigureOut">
              <a:rPr lang="en-US"/>
              <a:pPr>
                <a:defRPr/>
              </a:pPr>
              <a:t>12/29/2022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2E67DD-D9C7-4E5A-AAF6-9F96EE13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D533FD6-AFC8-4A83-AE44-9128B5EBD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475DF-CA88-4A84-9637-621E1E7B19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737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8EC6FE7-D8B7-45CD-A642-B63532F67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5DA3E-24CE-41BB-944E-9E7048B0A541}" type="datetimeFigureOut">
              <a:rPr lang="en-US"/>
              <a:pPr>
                <a:defRPr/>
              </a:pPr>
              <a:t>12/29/2022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CD2981F-BAF3-4D0F-A444-E88F26501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8B584C-BC7A-4C38-9CD8-1461CC76D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74C14-AAF8-485B-AC77-E023F3A4E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420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1CCFB6-CD3F-49E9-BF11-9EB18AAF1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F7039-DB09-4D64-8C34-B752CC5FCE12}" type="datetimeFigureOut">
              <a:rPr lang="en-US"/>
              <a:pPr>
                <a:defRPr/>
              </a:pPr>
              <a:t>12/29/2022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1D1D49D-9E4F-4AAD-B8A7-ABD25A347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866E49B-4140-4B14-96B6-8D9C6A749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9E2EB-FF19-4D70-AAC8-67A02BA238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80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2EFD06D-1290-4B98-AB11-F27FA8A5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374B3-30D2-4837-9707-03415678E627}" type="datetimeFigureOut">
              <a:rPr lang="en-US"/>
              <a:pPr>
                <a:defRPr/>
              </a:pPr>
              <a:t>12/29/2022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0BA9F6-53BA-40A5-B5AF-10A8CB2C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9870B4-C8D8-4D08-A7A3-802422B6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DC45C-F420-4728-A545-9A551CD470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0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05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0C1B8C-1F4E-487F-97D5-3E9FA2FBC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20698-70D7-432B-B38F-D6FDF9EA8C50}" type="datetimeFigureOut">
              <a:rPr lang="en-US"/>
              <a:pPr>
                <a:defRPr/>
              </a:pPr>
              <a:t>12/29/2022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D2E36D-925D-45DB-8E0C-58AB3BE44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962E24-22CE-4FC7-B63E-6404623F8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45FE2-E80B-4854-942C-1E27CECF77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298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5AEB8-AE51-47AF-9207-8CF6FFA33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42975-2E7C-482D-BEA7-B26A76B447B4}" type="datetimeFigureOut">
              <a:rPr lang="en-US"/>
              <a:pPr>
                <a:defRPr/>
              </a:pPr>
              <a:t>12/29/2022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BDB1E-B237-4882-B098-3A019AEB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36EA8-95FE-47BC-B9D8-94A279054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268A2-FB95-4FF2-BEC4-EDA3FD012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719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F50D5-3883-452A-BDCE-5F533D674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396BD-63EF-4F11-9123-FA616F954891}" type="datetimeFigureOut">
              <a:rPr lang="en-US"/>
              <a:pPr>
                <a:defRPr/>
              </a:pPr>
              <a:t>12/29/2022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4143D-53D3-4D55-AAD0-237DC7D41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0A954-4FA6-4752-BD46-92361E873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7C1BB-2346-4D97-B3CB-0A340732CB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85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79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3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7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2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8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B40ED7-6C53-4223-B469-7D400FDEC16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5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1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B40ED7-6C53-4223-B469-7D400FDEC16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00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CFCA5DA-D479-4C08-9C8F-9D16C623FF4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924EA0C-DFFC-4083-974E-407A2A72F1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717D5-B75D-43C0-9AD7-49C930004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E4DCEC-DDB7-4052-89AF-17C86DC139B0}" type="datetimeFigureOut">
              <a:rPr lang="en-US"/>
              <a:pPr>
                <a:defRPr/>
              </a:pPr>
              <a:t>12/29/2022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5D987-802B-416E-80ED-D2BB8FCD5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0FD5A-070C-46A9-94F5-7BAF723DD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4B0FA54-220D-499D-B102-05606308A0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34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ukVP7Mg3TU?feature=oembe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6">
            <a:extLst>
              <a:ext uri="{FF2B5EF4-FFF2-40B4-BE49-F238E27FC236}">
                <a16:creationId xmlns:a16="http://schemas.microsoft.com/office/drawing/2014/main" id="{3E23A428-A343-057F-89A6-039AA55C3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BCDDF-831B-E125-2B39-D345DBBF73B6}"/>
              </a:ext>
            </a:extLst>
          </p:cNvPr>
          <p:cNvSpPr txBox="1"/>
          <p:nvPr/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Chapters </a:t>
            </a:r>
            <a:r>
              <a:rPr lang="en-US" sz="8000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1</a:t>
            </a:r>
            <a:r>
              <a:rPr kumimoji="0" lang="en-US" sz="8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.1 &amp; 1.2: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An Introduction to Limits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55851-2E71-FD7A-E58F-DD1DA70E9EFD}"/>
              </a:ext>
            </a:extLst>
          </p:cNvPr>
          <p:cNvSpPr txBox="1"/>
          <p:nvPr/>
        </p:nvSpPr>
        <p:spPr>
          <a:xfrm>
            <a:off x="1100051" y="4455621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1200" cap="all" spc="20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HONORS CALCULUS/CALCULUS</a:t>
            </a:r>
          </a:p>
        </p:txBody>
      </p:sp>
      <p:cxnSp>
        <p:nvCxnSpPr>
          <p:cNvPr id="49" name="Straight Connector 10">
            <a:extLst>
              <a:ext uri="{FF2B5EF4-FFF2-40B4-BE49-F238E27FC236}">
                <a16:creationId xmlns:a16="http://schemas.microsoft.com/office/drawing/2014/main" id="{E14BE1C0-923F-4557-952F-150367D02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12">
            <a:extLst>
              <a:ext uri="{FF2B5EF4-FFF2-40B4-BE49-F238E27FC236}">
                <a16:creationId xmlns:a16="http://schemas.microsoft.com/office/drawing/2014/main" id="{BF1A0E2E-CDD4-46BC-BDBB-D276E346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8F2A5265-B923-4C48-AB84-FC98FD20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2578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8D9971-2581-1762-E903-013A0D548CB7}"/>
              </a:ext>
            </a:extLst>
          </p:cNvPr>
          <p:cNvSpPr txBox="1"/>
          <p:nvPr/>
        </p:nvSpPr>
        <p:spPr>
          <a:xfrm>
            <a:off x="1582340" y="0"/>
            <a:ext cx="9027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INFORMAL DEFINITION OF A LIMIT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41BAD3-3738-7146-1530-2614BEDA02E4}"/>
                  </a:ext>
                </a:extLst>
              </p:cNvPr>
              <p:cNvSpPr txBox="1"/>
              <p:nvPr/>
            </p:nvSpPr>
            <p:spPr>
              <a:xfrm>
                <a:off x="138111" y="957263"/>
                <a:ext cx="11706227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If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becomes arbitrarily close to a single number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as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approaches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from either side the LIMIT of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as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approaches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is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then it is written as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41BAD3-3738-7146-1530-2614BEDA0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1" y="957263"/>
                <a:ext cx="11706227" cy="1754326"/>
              </a:xfrm>
              <a:prstGeom prst="rect">
                <a:avLst/>
              </a:prstGeom>
              <a:blipFill>
                <a:blip r:embed="rId2"/>
                <a:stretch>
                  <a:fillRect l="-1667" t="-5903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A52244-212D-2BBC-2522-FD9ED7D2A0F1}"/>
                  </a:ext>
                </a:extLst>
              </p:cNvPr>
              <p:cNvSpPr txBox="1"/>
              <p:nvPr/>
            </p:nvSpPr>
            <p:spPr>
              <a:xfrm>
                <a:off x="3033117" y="2711589"/>
                <a:ext cx="6125764" cy="1173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5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lim>
                          </m:limLow>
                        </m:fName>
                        <m:e>
                          <m: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</m:func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A52244-212D-2BBC-2522-FD9ED7D2A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117" y="2711589"/>
                <a:ext cx="6125764" cy="1173655"/>
              </a:xfrm>
              <a:prstGeom prst="rect">
                <a:avLst/>
              </a:prstGeom>
              <a:blipFill>
                <a:blip r:embed="rId3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53BC79-C518-89D0-9532-35CD4CB1D211}"/>
                  </a:ext>
                </a:extLst>
              </p:cNvPr>
              <p:cNvSpPr txBox="1"/>
              <p:nvPr/>
            </p:nvSpPr>
            <p:spPr>
              <a:xfrm>
                <a:off x="0" y="4146412"/>
                <a:ext cx="1219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You must check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when approaching the LEFT SIDE and the RIGHT SIDE. If the limits are different from the LEFT and RIGHT, then the limit DOES NOT EXIST.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53BC79-C518-89D0-9532-35CD4CB1D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46412"/>
                <a:ext cx="12192000" cy="1938992"/>
              </a:xfrm>
              <a:prstGeom prst="rect">
                <a:avLst/>
              </a:prstGeom>
              <a:blipFill>
                <a:blip r:embed="rId4"/>
                <a:stretch>
                  <a:fillRect l="-1650" t="-5975" r="-1650" b="-14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851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8D9971-2581-1762-E903-013A0D548CB7}"/>
              </a:ext>
            </a:extLst>
          </p:cNvPr>
          <p:cNvSpPr txBox="1"/>
          <p:nvPr/>
        </p:nvSpPr>
        <p:spPr>
          <a:xfrm>
            <a:off x="1582340" y="0"/>
            <a:ext cx="9027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Ways Limits Can Fail To Exist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41BAD3-3738-7146-1530-2614BEDA02E4}"/>
              </a:ext>
            </a:extLst>
          </p:cNvPr>
          <p:cNvSpPr txBox="1"/>
          <p:nvPr/>
        </p:nvSpPr>
        <p:spPr>
          <a:xfrm>
            <a:off x="138111" y="957263"/>
            <a:ext cx="11706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1.) Behavior that differs from the left and from the right.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49A3FD-EFF7-608E-722F-46708DD44FD1}"/>
              </a:ext>
            </a:extLst>
          </p:cNvPr>
          <p:cNvSpPr txBox="1"/>
          <p:nvPr/>
        </p:nvSpPr>
        <p:spPr>
          <a:xfrm>
            <a:off x="138111" y="1603594"/>
            <a:ext cx="1069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Ex.)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FCF373-7DC0-EAED-4399-DD8F1A2D1570}"/>
                  </a:ext>
                </a:extLst>
              </p:cNvPr>
              <p:cNvSpPr txBox="1"/>
              <p:nvPr/>
            </p:nvSpPr>
            <p:spPr>
              <a:xfrm>
                <a:off x="981182" y="1800859"/>
                <a:ext cx="3047678" cy="11443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36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FCF373-7DC0-EAED-4399-DD8F1A2D1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182" y="1800859"/>
                <a:ext cx="3047678" cy="1144352"/>
              </a:xfrm>
              <a:prstGeom prst="rect">
                <a:avLst/>
              </a:prstGeom>
              <a:blipFill>
                <a:blip r:embed="rId2"/>
                <a:stretch>
                  <a:fillRect b="-1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A04FF5-CF28-2844-8DEE-9906CA421AB7}"/>
                  </a:ext>
                </a:extLst>
              </p:cNvPr>
              <p:cNvSpPr txBox="1"/>
              <p:nvPr/>
            </p:nvSpPr>
            <p:spPr>
              <a:xfrm>
                <a:off x="981182" y="3142476"/>
                <a:ext cx="3047678" cy="11443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36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A04FF5-CF28-2844-8DEE-9906CA421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182" y="3142476"/>
                <a:ext cx="3047678" cy="1144352"/>
              </a:xfrm>
              <a:prstGeom prst="rect">
                <a:avLst/>
              </a:prstGeom>
              <a:blipFill>
                <a:blip r:embed="rId3"/>
                <a:stretch>
                  <a:fillRect b="-1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84EC09-BACE-786E-8BD8-682EAC368F8E}"/>
                  </a:ext>
                </a:extLst>
              </p:cNvPr>
              <p:cNvSpPr txBox="1"/>
              <p:nvPr/>
            </p:nvSpPr>
            <p:spPr>
              <a:xfrm>
                <a:off x="981182" y="4484093"/>
                <a:ext cx="3047678" cy="11443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36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84EC09-BACE-786E-8BD8-682EAC368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182" y="4484093"/>
                <a:ext cx="3047678" cy="1144352"/>
              </a:xfrm>
              <a:prstGeom prst="rect">
                <a:avLst/>
              </a:prstGeom>
              <a:blipFill>
                <a:blip r:embed="rId4"/>
                <a:stretch>
                  <a:fillRect b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9FC6BE6F-A8B8-4B0B-041B-8AB4306A8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1042" y="1603594"/>
            <a:ext cx="4660734" cy="44771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8592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8D9971-2581-1762-E903-013A0D548CB7}"/>
              </a:ext>
            </a:extLst>
          </p:cNvPr>
          <p:cNvSpPr txBox="1"/>
          <p:nvPr/>
        </p:nvSpPr>
        <p:spPr>
          <a:xfrm>
            <a:off x="1582340" y="0"/>
            <a:ext cx="9027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Ways Limits Can Fail To Exist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41BAD3-3738-7146-1530-2614BEDA02E4}"/>
              </a:ext>
            </a:extLst>
          </p:cNvPr>
          <p:cNvSpPr txBox="1"/>
          <p:nvPr/>
        </p:nvSpPr>
        <p:spPr>
          <a:xfrm>
            <a:off x="138111" y="957263"/>
            <a:ext cx="11706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2.) Unbounded Behavior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0E1FDC-5D15-FFA0-1C44-037F89797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272" y="1952915"/>
            <a:ext cx="5294730" cy="3852714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7C2438-A411-C3B5-8246-AE34FA7625FD}"/>
                  </a:ext>
                </a:extLst>
              </p:cNvPr>
              <p:cNvSpPr txBox="1"/>
              <p:nvPr/>
            </p:nvSpPr>
            <p:spPr>
              <a:xfrm>
                <a:off x="328774" y="1729860"/>
                <a:ext cx="1541448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0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7C2438-A411-C3B5-8246-AE34FA762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74" y="1729860"/>
                <a:ext cx="1541448" cy="1156470"/>
              </a:xfrm>
              <a:prstGeom prst="rect">
                <a:avLst/>
              </a:prstGeom>
              <a:blipFill>
                <a:blip r:embed="rId3"/>
                <a:stretch>
                  <a:fillRect r="-791" b="-5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090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8D9971-2581-1762-E903-013A0D548CB7}"/>
              </a:ext>
            </a:extLst>
          </p:cNvPr>
          <p:cNvSpPr txBox="1"/>
          <p:nvPr/>
        </p:nvSpPr>
        <p:spPr>
          <a:xfrm>
            <a:off x="1582340" y="0"/>
            <a:ext cx="9027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Ways Limits Can Fail To Exist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41BAD3-3738-7146-1530-2614BEDA02E4}"/>
              </a:ext>
            </a:extLst>
          </p:cNvPr>
          <p:cNvSpPr txBox="1"/>
          <p:nvPr/>
        </p:nvSpPr>
        <p:spPr>
          <a:xfrm>
            <a:off x="138111" y="957263"/>
            <a:ext cx="11706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3.) Oscillating Behavior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FF1228-DD0A-F6EA-E73C-2F749F757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224" y="1090827"/>
            <a:ext cx="5793543" cy="4943474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6F0BFD-6458-D6AD-4678-2D7E6EF56234}"/>
                  </a:ext>
                </a:extLst>
              </p:cNvPr>
              <p:cNvSpPr txBox="1"/>
              <p:nvPr/>
            </p:nvSpPr>
            <p:spPr>
              <a:xfrm>
                <a:off x="35960" y="1729860"/>
                <a:ext cx="3092521" cy="1475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a:rPr kumimoji="0" lang="en-US" sz="40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→</m:t>
                              </m:r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𝒔𝒊𝒏</m:t>
                          </m:r>
                          <m:d>
                            <m:dPr>
                              <m:ctrlP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6F0BFD-6458-D6AD-4678-2D7E6EF56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0" y="1729860"/>
                <a:ext cx="3092521" cy="1475404"/>
              </a:xfrm>
              <a:prstGeom prst="rect">
                <a:avLst/>
              </a:prstGeom>
              <a:blipFill>
                <a:blip r:embed="rId3"/>
                <a:stretch>
                  <a:fillRect b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838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7C52B1-A5A7-4F07-1CA0-A70CF1FCA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533" y="215758"/>
            <a:ext cx="5206903" cy="5832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DE04E9-83EE-9182-7C4D-6544328141C9}"/>
                  </a:ext>
                </a:extLst>
              </p:cNvPr>
              <p:cNvSpPr txBox="1"/>
              <p:nvPr/>
            </p:nvSpPr>
            <p:spPr>
              <a:xfrm>
                <a:off x="0" y="0"/>
                <a:ext cx="7119991" cy="6390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1.)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22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2.)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3.) How many “zeros”?</a:t>
                </a:r>
              </a:p>
              <a:p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4.) What is the maximum value of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?</a:t>
                </a:r>
              </a:p>
              <a:p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5.) How many times does the line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intersect the graph?</a:t>
                </a:r>
              </a:p>
              <a:p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6.) What is the domain of the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?</a:t>
                </a:r>
              </a:p>
              <a:p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7.) Choose an interval where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decreasing.</a:t>
                </a:r>
              </a:p>
              <a:p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8.)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2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  <m: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9.)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2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lim>
                        </m:limLow>
                      </m:fName>
                      <m:e>
                        <m: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func>
                  </m:oMath>
                </a14:m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DE04E9-83EE-9182-7C4D-654432814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7119991" cy="6390083"/>
              </a:xfrm>
              <a:prstGeom prst="rect">
                <a:avLst/>
              </a:prstGeom>
              <a:blipFill>
                <a:blip r:embed="rId3"/>
                <a:stretch>
                  <a:fillRect l="-1199" t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878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DE04E9-83EE-9182-7C4D-6544328141C9}"/>
                  </a:ext>
                </a:extLst>
              </p:cNvPr>
              <p:cNvSpPr txBox="1"/>
              <p:nvPr/>
            </p:nvSpPr>
            <p:spPr>
              <a:xfrm>
                <a:off x="256854" y="123290"/>
                <a:ext cx="5337425" cy="4255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5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kumimoji="0" lang="en-US" sz="5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kumimoji="0" lang="en-US" sz="5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kumimoji="0" lang="en-US" sz="5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kumimoji="0" lang="en-US" sz="5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kumimoji="0" lang="en-US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5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5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5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kumimoji="0" lang="en-US" sz="5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kumimoji="0" lang="en-US" sz="5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kumimoji="0" lang="en-US" sz="5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kumimoji="0" lang="en-US" sz="5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kumimoji="0" lang="en-US" sz="5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5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DE04E9-83EE-9182-7C4D-654432814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54" y="123290"/>
                <a:ext cx="5337425" cy="42555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6275CB6-0C19-557B-E549-A4E7B67F6F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65"/>
          <a:stretch/>
        </p:blipFill>
        <p:spPr>
          <a:xfrm>
            <a:off x="5219458" y="323636"/>
            <a:ext cx="6626645" cy="554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60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DE04E9-83EE-9182-7C4D-6544328141C9}"/>
                  </a:ext>
                </a:extLst>
              </p:cNvPr>
              <p:cNvSpPr txBox="1"/>
              <p:nvPr/>
            </p:nvSpPr>
            <p:spPr>
              <a:xfrm>
                <a:off x="184934" y="0"/>
                <a:ext cx="5337425" cy="5986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a:rPr kumimoji="0" lang="en-US" sz="4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→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𝟑</m:t>
                              </m:r>
                            </m:lim>
                          </m:limLow>
                        </m:fName>
                        <m:e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𝒇</m:t>
                          </m:r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</m:func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a:rPr kumimoji="0" lang="en-US" sz="4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→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𝒇</m:t>
                          </m:r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a:rPr kumimoji="0" lang="en-US" sz="4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→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𝒇</m:t>
                          </m:r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a:rPr kumimoji="0" lang="en-US" sz="4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→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𝟒</m:t>
                              </m:r>
                            </m:lim>
                          </m:limLow>
                        </m:fName>
                        <m:e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𝒇</m:t>
                          </m:r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DE04E9-83EE-9182-7C4D-654432814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34" y="0"/>
                <a:ext cx="5337425" cy="59862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45EBE546-026B-37BF-111D-BFEC452C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9016" r="7939"/>
          <a:stretch/>
        </p:blipFill>
        <p:spPr bwMode="auto">
          <a:xfrm>
            <a:off x="5638800" y="92467"/>
            <a:ext cx="6027506" cy="610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651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5F26CB-BB81-4F90-91C4-FD969EC1D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"/>
            <a:ext cx="108966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10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1CE2C0-E853-4813-B682-EA9B519CC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112776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86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6796F9-34CC-4BE2-B951-81957E23B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10515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0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617AA5-DD1B-2490-6133-17D30AFF96CF}"/>
              </a:ext>
            </a:extLst>
          </p:cNvPr>
          <p:cNvSpPr txBox="1"/>
          <p:nvPr/>
        </p:nvSpPr>
        <p:spPr>
          <a:xfrm>
            <a:off x="720047" y="65491"/>
            <a:ext cx="107519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1.1 </a:t>
            </a:r>
          </a:p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Preview of Calculus</a:t>
            </a:r>
          </a:p>
        </p:txBody>
      </p:sp>
      <p:pic>
        <p:nvPicPr>
          <p:cNvPr id="3" name="Online Media 2" title="Calculus - Introduction to Calculus">
            <a:hlinkClick r:id="" action="ppaction://media"/>
            <a:extLst>
              <a:ext uri="{FF2B5EF4-FFF2-40B4-BE49-F238E27FC236}">
                <a16:creationId xmlns:a16="http://schemas.microsoft.com/office/drawing/2014/main" id="{1880F43D-30C9-B416-446C-1E2A05E09CB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8363" y="1819817"/>
            <a:ext cx="7695273" cy="434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2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D64829-D40A-4DD6-848A-B74470002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6553200" cy="5867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0897D3-0466-416A-BE17-540358CCB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457200"/>
            <a:ext cx="54102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0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12CE56-59AA-FA39-48AE-6DF7E4D779B9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SECTION 1.2</a:t>
                </a: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</a:p>
              <a:p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Describe the Behavior of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as x gets Closer to 1</a:t>
                </a:r>
                <a:endParaRPr lang="en-US" sz="54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12CE56-59AA-FA39-48AE-6DF7E4D77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446550"/>
              </a:xfrm>
              <a:prstGeom prst="rect">
                <a:avLst/>
              </a:prstGeom>
              <a:blipFill>
                <a:blip r:embed="rId2"/>
                <a:stretch>
                  <a:fillRect l="-2100" t="-9283" b="-22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34129F-96FF-E7EA-FF64-2808147DC564}"/>
                  </a:ext>
                </a:extLst>
              </p:cNvPr>
              <p:cNvSpPr txBox="1"/>
              <p:nvPr/>
            </p:nvSpPr>
            <p:spPr>
              <a:xfrm>
                <a:off x="169068" y="1284655"/>
                <a:ext cx="4318490" cy="1125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34129F-96FF-E7EA-FF64-2808147DC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68" y="1284655"/>
                <a:ext cx="4318490" cy="1125757"/>
              </a:xfrm>
              <a:prstGeom prst="rect">
                <a:avLst/>
              </a:prstGeom>
              <a:blipFill>
                <a:blip r:embed="rId3"/>
                <a:stretch>
                  <a:fillRect b="-5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8C24AF6-DFC4-945B-9F7C-A18334230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84" t="30618" r="6748" b="37"/>
          <a:stretch/>
        </p:blipFill>
        <p:spPr>
          <a:xfrm>
            <a:off x="8440171" y="1485902"/>
            <a:ext cx="3639913" cy="4200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29A9A897-6FF1-D38E-469A-697F43FF93D2}"/>
              </a:ext>
            </a:extLst>
          </p:cNvPr>
          <p:cNvSpPr/>
          <p:nvPr/>
        </p:nvSpPr>
        <p:spPr>
          <a:xfrm>
            <a:off x="11233989" y="2467562"/>
            <a:ext cx="179798" cy="179798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917A0297-FC2B-B52D-635C-FD2DA8F6A7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842283"/>
                  </p:ext>
                </p:extLst>
              </p:nvPr>
            </p:nvGraphicFramePr>
            <p:xfrm>
              <a:off x="110550" y="4252615"/>
              <a:ext cx="8190488" cy="19052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23811">
                      <a:extLst>
                        <a:ext uri="{9D8B030D-6E8A-4147-A177-3AD203B41FA5}">
                          <a16:colId xmlns:a16="http://schemas.microsoft.com/office/drawing/2014/main" val="1840065793"/>
                        </a:ext>
                      </a:extLst>
                    </a:gridCol>
                    <a:gridCol w="1023811">
                      <a:extLst>
                        <a:ext uri="{9D8B030D-6E8A-4147-A177-3AD203B41FA5}">
                          <a16:colId xmlns:a16="http://schemas.microsoft.com/office/drawing/2014/main" val="1047943868"/>
                        </a:ext>
                      </a:extLst>
                    </a:gridCol>
                    <a:gridCol w="1023811">
                      <a:extLst>
                        <a:ext uri="{9D8B030D-6E8A-4147-A177-3AD203B41FA5}">
                          <a16:colId xmlns:a16="http://schemas.microsoft.com/office/drawing/2014/main" val="1084256329"/>
                        </a:ext>
                      </a:extLst>
                    </a:gridCol>
                    <a:gridCol w="1023811">
                      <a:extLst>
                        <a:ext uri="{9D8B030D-6E8A-4147-A177-3AD203B41FA5}">
                          <a16:colId xmlns:a16="http://schemas.microsoft.com/office/drawing/2014/main" val="2790471618"/>
                        </a:ext>
                      </a:extLst>
                    </a:gridCol>
                    <a:gridCol w="1023811">
                      <a:extLst>
                        <a:ext uri="{9D8B030D-6E8A-4147-A177-3AD203B41FA5}">
                          <a16:colId xmlns:a16="http://schemas.microsoft.com/office/drawing/2014/main" val="1335239360"/>
                        </a:ext>
                      </a:extLst>
                    </a:gridCol>
                    <a:gridCol w="1023811">
                      <a:extLst>
                        <a:ext uri="{9D8B030D-6E8A-4147-A177-3AD203B41FA5}">
                          <a16:colId xmlns:a16="http://schemas.microsoft.com/office/drawing/2014/main" val="3717850433"/>
                        </a:ext>
                      </a:extLst>
                    </a:gridCol>
                    <a:gridCol w="1023811">
                      <a:extLst>
                        <a:ext uri="{9D8B030D-6E8A-4147-A177-3AD203B41FA5}">
                          <a16:colId xmlns:a16="http://schemas.microsoft.com/office/drawing/2014/main" val="18191605"/>
                        </a:ext>
                      </a:extLst>
                    </a:gridCol>
                    <a:gridCol w="1023811">
                      <a:extLst>
                        <a:ext uri="{9D8B030D-6E8A-4147-A177-3AD203B41FA5}">
                          <a16:colId xmlns:a16="http://schemas.microsoft.com/office/drawing/2014/main" val="4013573093"/>
                        </a:ext>
                      </a:extLst>
                    </a:gridCol>
                  </a:tblGrid>
                  <a:tr h="95264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𝟗𝟗</m:t>
                                </m:r>
                              </m:oMath>
                            </m:oMathPara>
                          </a14:m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𝟗𝟗𝟗</m:t>
                                </m:r>
                              </m:oMath>
                            </m:oMathPara>
                          </a14:m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𝟎𝟎𝟏</m:t>
                                </m:r>
                              </m:oMath>
                            </m:oMathPara>
                          </a14:m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𝟎𝟏</m:t>
                                </m:r>
                              </m:oMath>
                            </m:oMathPara>
                          </a14:m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5370335"/>
                      </a:ext>
                    </a:extLst>
                  </a:tr>
                  <a:tr h="95264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28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80317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917A0297-FC2B-B52D-635C-FD2DA8F6A7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842283"/>
                  </p:ext>
                </p:extLst>
              </p:nvPr>
            </p:nvGraphicFramePr>
            <p:xfrm>
              <a:off x="110550" y="4252615"/>
              <a:ext cx="8190488" cy="19052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23811">
                      <a:extLst>
                        <a:ext uri="{9D8B030D-6E8A-4147-A177-3AD203B41FA5}">
                          <a16:colId xmlns:a16="http://schemas.microsoft.com/office/drawing/2014/main" val="1840065793"/>
                        </a:ext>
                      </a:extLst>
                    </a:gridCol>
                    <a:gridCol w="1023811">
                      <a:extLst>
                        <a:ext uri="{9D8B030D-6E8A-4147-A177-3AD203B41FA5}">
                          <a16:colId xmlns:a16="http://schemas.microsoft.com/office/drawing/2014/main" val="1047943868"/>
                        </a:ext>
                      </a:extLst>
                    </a:gridCol>
                    <a:gridCol w="1023811">
                      <a:extLst>
                        <a:ext uri="{9D8B030D-6E8A-4147-A177-3AD203B41FA5}">
                          <a16:colId xmlns:a16="http://schemas.microsoft.com/office/drawing/2014/main" val="1084256329"/>
                        </a:ext>
                      </a:extLst>
                    </a:gridCol>
                    <a:gridCol w="1023811">
                      <a:extLst>
                        <a:ext uri="{9D8B030D-6E8A-4147-A177-3AD203B41FA5}">
                          <a16:colId xmlns:a16="http://schemas.microsoft.com/office/drawing/2014/main" val="2790471618"/>
                        </a:ext>
                      </a:extLst>
                    </a:gridCol>
                    <a:gridCol w="1023811">
                      <a:extLst>
                        <a:ext uri="{9D8B030D-6E8A-4147-A177-3AD203B41FA5}">
                          <a16:colId xmlns:a16="http://schemas.microsoft.com/office/drawing/2014/main" val="1335239360"/>
                        </a:ext>
                      </a:extLst>
                    </a:gridCol>
                    <a:gridCol w="1023811">
                      <a:extLst>
                        <a:ext uri="{9D8B030D-6E8A-4147-A177-3AD203B41FA5}">
                          <a16:colId xmlns:a16="http://schemas.microsoft.com/office/drawing/2014/main" val="3717850433"/>
                        </a:ext>
                      </a:extLst>
                    </a:gridCol>
                    <a:gridCol w="1023811">
                      <a:extLst>
                        <a:ext uri="{9D8B030D-6E8A-4147-A177-3AD203B41FA5}">
                          <a16:colId xmlns:a16="http://schemas.microsoft.com/office/drawing/2014/main" val="18191605"/>
                        </a:ext>
                      </a:extLst>
                    </a:gridCol>
                    <a:gridCol w="1023811">
                      <a:extLst>
                        <a:ext uri="{9D8B030D-6E8A-4147-A177-3AD203B41FA5}">
                          <a16:colId xmlns:a16="http://schemas.microsoft.com/office/drawing/2014/main" val="4013573093"/>
                        </a:ext>
                      </a:extLst>
                    </a:gridCol>
                  </a:tblGrid>
                  <a:tr h="9526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95" t="-637" r="-701190" b="-10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595" t="-637" r="-601190" b="-10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595" t="-637" r="-501190" b="-10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595" t="-637" r="-401190" b="-10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595" t="-637" r="-301190" b="-10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0595" t="-637" r="-201190" b="-10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00595" t="-637" r="-101190" b="-10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00595" t="-637" r="-1190" b="-101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5370335"/>
                      </a:ext>
                    </a:extLst>
                  </a:tr>
                  <a:tr h="9526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95" t="-100637" r="-701190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595" t="-100637" r="-301190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803171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53132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28ECD1-14D6-AF0A-101C-C866FF9D46CD}"/>
              </a:ext>
            </a:extLst>
          </p:cNvPr>
          <p:cNvSpPr txBox="1"/>
          <p:nvPr/>
        </p:nvSpPr>
        <p:spPr>
          <a:xfrm>
            <a:off x="35720" y="0"/>
            <a:ext cx="12122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value that a function approaches as that function's inputs get closer and closer to some number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4A9140-CD37-6B59-8949-DC8E94D698C6}"/>
                  </a:ext>
                </a:extLst>
              </p:cNvPr>
              <p:cNvSpPr txBox="1"/>
              <p:nvPr/>
            </p:nvSpPr>
            <p:spPr>
              <a:xfrm>
                <a:off x="3988593" y="1710485"/>
                <a:ext cx="4214812" cy="1968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6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60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6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6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6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6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6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6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6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6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6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  <m:r>
                            <a:rPr lang="en-US" sz="6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</m:oMath>
                  </m:oMathPara>
                </a14:m>
                <a:endParaRPr lang="en-US" sz="60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4A9140-CD37-6B59-8949-DC8E94D69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593" y="1710485"/>
                <a:ext cx="4214812" cy="1968680"/>
              </a:xfrm>
              <a:prstGeom prst="rect">
                <a:avLst/>
              </a:prstGeom>
              <a:blipFill>
                <a:blip r:embed="rId2"/>
                <a:stretch>
                  <a:fillRect r="-20087" b="-2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7F9547F-7702-954D-2E2B-B10AAE9B0C2A}"/>
              </a:ext>
            </a:extLst>
          </p:cNvPr>
          <p:cNvSpPr txBox="1"/>
          <p:nvPr/>
        </p:nvSpPr>
        <p:spPr>
          <a:xfrm>
            <a:off x="2262185" y="1156487"/>
            <a:ext cx="19883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150D48-786C-8B18-AB7A-456977C69BC6}"/>
                  </a:ext>
                </a:extLst>
              </p:cNvPr>
              <p:cNvSpPr txBox="1"/>
              <p:nvPr/>
            </p:nvSpPr>
            <p:spPr>
              <a:xfrm>
                <a:off x="477440" y="4004655"/>
                <a:ext cx="11237119" cy="1053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𝐥𝐢𝐦</m:t>
                        </m:r>
                      </m:e>
                      <m:lim>
                        <m:r>
                          <a:rPr lang="en-US" sz="4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4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lim>
                    </m:limLow>
                  </m:oMath>
                </a14:m>
                <a:r>
                  <a:rPr lang="en-US" dirty="0"/>
                  <a:t> </a:t>
                </a:r>
                <a:r>
                  <a:rPr lang="en-US" sz="4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 read as “the limit as x approaches 1”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150D48-786C-8B18-AB7A-456977C69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40" y="4004655"/>
                <a:ext cx="11237119" cy="1053494"/>
              </a:xfrm>
              <a:prstGeom prst="rect">
                <a:avLst/>
              </a:prstGeom>
              <a:blipFill>
                <a:blip r:embed="rId3"/>
                <a:stretch>
                  <a:fillRect t="-12717" r="-1627" b="-14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30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E68510-F722-BBB9-AD7F-3D6F8959C38A}"/>
              </a:ext>
            </a:extLst>
          </p:cNvPr>
          <p:cNvSpPr txBox="1"/>
          <p:nvPr/>
        </p:nvSpPr>
        <p:spPr>
          <a:xfrm>
            <a:off x="57150" y="0"/>
            <a:ext cx="12134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sometimes possible to calculate the limit of a function by plugging in the number we are approaching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41583E-1B5B-B9F1-C4FA-9436B5EDF480}"/>
                  </a:ext>
                </a:extLst>
              </p:cNvPr>
              <p:cNvSpPr txBox="1"/>
              <p:nvPr/>
            </p:nvSpPr>
            <p:spPr>
              <a:xfrm>
                <a:off x="3040261" y="1938992"/>
                <a:ext cx="6168628" cy="1173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5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lim>
                          </m:limLow>
                        </m:fName>
                        <m:e>
                          <m: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  <m: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41583E-1B5B-B9F1-C4FA-9436B5EDF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261" y="1938992"/>
                <a:ext cx="6168628" cy="1173655"/>
              </a:xfrm>
              <a:prstGeom prst="rect">
                <a:avLst/>
              </a:prstGeom>
              <a:blipFill>
                <a:blip r:embed="rId2"/>
                <a:stretch>
                  <a:fillRect b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A6D35D-A5A7-B4AF-34DB-B6A9456A8017}"/>
                  </a:ext>
                </a:extLst>
              </p:cNvPr>
              <p:cNvSpPr txBox="1"/>
              <p:nvPr/>
            </p:nvSpPr>
            <p:spPr>
              <a:xfrm>
                <a:off x="1827014" y="3429000"/>
                <a:ext cx="3637954" cy="1211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5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A6D35D-A5A7-B4AF-34DB-B6A9456A8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14" y="3429000"/>
                <a:ext cx="3637954" cy="1211485"/>
              </a:xfrm>
              <a:prstGeom prst="rect">
                <a:avLst/>
              </a:prstGeom>
              <a:blipFill>
                <a:blip r:embed="rId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CD1B107-AA9A-03CF-D95B-C03799E79629}"/>
              </a:ext>
            </a:extLst>
          </p:cNvPr>
          <p:cNvSpPr txBox="1"/>
          <p:nvPr/>
        </p:nvSpPr>
        <p:spPr>
          <a:xfrm>
            <a:off x="57150" y="3167978"/>
            <a:ext cx="19883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Ex.1)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30B74A-0E30-0EE0-E7AC-0B6064310F51}"/>
              </a:ext>
            </a:extLst>
          </p:cNvPr>
          <p:cNvCxnSpPr/>
          <p:nvPr/>
        </p:nvCxnSpPr>
        <p:spPr>
          <a:xfrm>
            <a:off x="0" y="328227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936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12CE56-59AA-FA39-48AE-6DF7E4D779B9}"/>
              </a:ext>
            </a:extLst>
          </p:cNvPr>
          <p:cNvSpPr txBox="1"/>
          <p:nvPr/>
        </p:nvSpPr>
        <p:spPr>
          <a:xfrm>
            <a:off x="0" y="-21690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Ex.2) Estimate the limit by evaluating the function for values approaching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917A0297-FC2B-B52D-635C-FD2DA8F6A7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7504531"/>
                  </p:ext>
                </p:extLst>
              </p:nvPr>
            </p:nvGraphicFramePr>
            <p:xfrm>
              <a:off x="241830" y="3286214"/>
              <a:ext cx="11708340" cy="280743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2620">
                      <a:extLst>
                        <a:ext uri="{9D8B030D-6E8A-4147-A177-3AD203B41FA5}">
                          <a16:colId xmlns:a16="http://schemas.microsoft.com/office/drawing/2014/main" val="1840065793"/>
                        </a:ext>
                      </a:extLst>
                    </a:gridCol>
                    <a:gridCol w="1672620">
                      <a:extLst>
                        <a:ext uri="{9D8B030D-6E8A-4147-A177-3AD203B41FA5}">
                          <a16:colId xmlns:a16="http://schemas.microsoft.com/office/drawing/2014/main" val="1047943868"/>
                        </a:ext>
                      </a:extLst>
                    </a:gridCol>
                    <a:gridCol w="1672620">
                      <a:extLst>
                        <a:ext uri="{9D8B030D-6E8A-4147-A177-3AD203B41FA5}">
                          <a16:colId xmlns:a16="http://schemas.microsoft.com/office/drawing/2014/main" val="1084256329"/>
                        </a:ext>
                      </a:extLst>
                    </a:gridCol>
                    <a:gridCol w="1672620">
                      <a:extLst>
                        <a:ext uri="{9D8B030D-6E8A-4147-A177-3AD203B41FA5}">
                          <a16:colId xmlns:a16="http://schemas.microsoft.com/office/drawing/2014/main" val="2790471618"/>
                        </a:ext>
                      </a:extLst>
                    </a:gridCol>
                    <a:gridCol w="1672620">
                      <a:extLst>
                        <a:ext uri="{9D8B030D-6E8A-4147-A177-3AD203B41FA5}">
                          <a16:colId xmlns:a16="http://schemas.microsoft.com/office/drawing/2014/main" val="3717850433"/>
                        </a:ext>
                      </a:extLst>
                    </a:gridCol>
                    <a:gridCol w="1672620">
                      <a:extLst>
                        <a:ext uri="{9D8B030D-6E8A-4147-A177-3AD203B41FA5}">
                          <a16:colId xmlns:a16="http://schemas.microsoft.com/office/drawing/2014/main" val="18191605"/>
                        </a:ext>
                      </a:extLst>
                    </a:gridCol>
                    <a:gridCol w="1672620">
                      <a:extLst>
                        <a:ext uri="{9D8B030D-6E8A-4147-A177-3AD203B41FA5}">
                          <a16:colId xmlns:a16="http://schemas.microsoft.com/office/drawing/2014/main" val="4013573093"/>
                        </a:ext>
                      </a:extLst>
                    </a:gridCol>
                  </a:tblGrid>
                  <a:tr h="14037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n-US" sz="32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oMath>
                          </a14:m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n-US" sz="32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𝟗𝟗</m:t>
                              </m:r>
                            </m:oMath>
                          </a14:m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n-US" sz="32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𝟗𝟗𝟗</m:t>
                              </m:r>
                            </m:oMath>
                          </a14:m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n-US" sz="32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𝟎𝟎𝟏</m:t>
                              </m:r>
                            </m:oMath>
                          </a14:m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n-US" sz="32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𝟎𝟏</m:t>
                              </m:r>
                            </m:oMath>
                          </a14:m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n-US" sz="32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5370335"/>
                      </a:ext>
                    </a:extLst>
                  </a:tr>
                  <a:tr h="14037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36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6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6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80317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917A0297-FC2B-B52D-635C-FD2DA8F6A7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7504531"/>
                  </p:ext>
                </p:extLst>
              </p:nvPr>
            </p:nvGraphicFramePr>
            <p:xfrm>
              <a:off x="241830" y="3286214"/>
              <a:ext cx="11708340" cy="280743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2620">
                      <a:extLst>
                        <a:ext uri="{9D8B030D-6E8A-4147-A177-3AD203B41FA5}">
                          <a16:colId xmlns:a16="http://schemas.microsoft.com/office/drawing/2014/main" val="1840065793"/>
                        </a:ext>
                      </a:extLst>
                    </a:gridCol>
                    <a:gridCol w="1672620">
                      <a:extLst>
                        <a:ext uri="{9D8B030D-6E8A-4147-A177-3AD203B41FA5}">
                          <a16:colId xmlns:a16="http://schemas.microsoft.com/office/drawing/2014/main" val="1047943868"/>
                        </a:ext>
                      </a:extLst>
                    </a:gridCol>
                    <a:gridCol w="1672620">
                      <a:extLst>
                        <a:ext uri="{9D8B030D-6E8A-4147-A177-3AD203B41FA5}">
                          <a16:colId xmlns:a16="http://schemas.microsoft.com/office/drawing/2014/main" val="1084256329"/>
                        </a:ext>
                      </a:extLst>
                    </a:gridCol>
                    <a:gridCol w="1672620">
                      <a:extLst>
                        <a:ext uri="{9D8B030D-6E8A-4147-A177-3AD203B41FA5}">
                          <a16:colId xmlns:a16="http://schemas.microsoft.com/office/drawing/2014/main" val="2790471618"/>
                        </a:ext>
                      </a:extLst>
                    </a:gridCol>
                    <a:gridCol w="1672620">
                      <a:extLst>
                        <a:ext uri="{9D8B030D-6E8A-4147-A177-3AD203B41FA5}">
                          <a16:colId xmlns:a16="http://schemas.microsoft.com/office/drawing/2014/main" val="3717850433"/>
                        </a:ext>
                      </a:extLst>
                    </a:gridCol>
                    <a:gridCol w="1672620">
                      <a:extLst>
                        <a:ext uri="{9D8B030D-6E8A-4147-A177-3AD203B41FA5}">
                          <a16:colId xmlns:a16="http://schemas.microsoft.com/office/drawing/2014/main" val="18191605"/>
                        </a:ext>
                      </a:extLst>
                    </a:gridCol>
                    <a:gridCol w="1672620">
                      <a:extLst>
                        <a:ext uri="{9D8B030D-6E8A-4147-A177-3AD203B41FA5}">
                          <a16:colId xmlns:a16="http://schemas.microsoft.com/office/drawing/2014/main" val="4013573093"/>
                        </a:ext>
                      </a:extLst>
                    </a:gridCol>
                  </a:tblGrid>
                  <a:tr h="14037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64" t="-433" r="-599636" b="-100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730" t="-433" r="-501825" b="-100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33" r="-400000" b="-100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095" t="-433" r="-301460" b="-100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9636" t="-433" r="-200364" b="-100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1460" t="-433" r="-101095" b="-100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273" t="-433" r="-727" b="-1004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5370335"/>
                      </a:ext>
                    </a:extLst>
                  </a:tr>
                  <a:tr h="14037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64" t="-100870" r="-599636" b="-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80317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9692FC-49EB-91FB-D715-E175F34977DB}"/>
                  </a:ext>
                </a:extLst>
              </p:cNvPr>
              <p:cNvSpPr txBox="1"/>
              <p:nvPr/>
            </p:nvSpPr>
            <p:spPr>
              <a:xfrm>
                <a:off x="241830" y="1396284"/>
                <a:ext cx="3637954" cy="1653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5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5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5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9692FC-49EB-91FB-D715-E175F3497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30" y="1396284"/>
                <a:ext cx="3637954" cy="1653530"/>
              </a:xfrm>
              <a:prstGeom prst="rect">
                <a:avLst/>
              </a:prstGeom>
              <a:blipFill>
                <a:blip r:embed="rId3"/>
                <a:stretch>
                  <a:fillRect r="-24664" b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246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12CE56-59AA-FA39-48AE-6DF7E4D779B9}"/>
              </a:ext>
            </a:extLst>
          </p:cNvPr>
          <p:cNvSpPr txBox="1"/>
          <p:nvPr/>
        </p:nvSpPr>
        <p:spPr>
          <a:xfrm>
            <a:off x="0" y="-21690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Ex.3) Estimate the limit by evaluating the function for values approaching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917A0297-FC2B-B52D-635C-FD2DA8F6A7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1454236"/>
                  </p:ext>
                </p:extLst>
              </p:nvPr>
            </p:nvGraphicFramePr>
            <p:xfrm>
              <a:off x="97604" y="3286214"/>
              <a:ext cx="12010495" cy="280743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15785">
                      <a:extLst>
                        <a:ext uri="{9D8B030D-6E8A-4147-A177-3AD203B41FA5}">
                          <a16:colId xmlns:a16="http://schemas.microsoft.com/office/drawing/2014/main" val="1840065793"/>
                        </a:ext>
                      </a:extLst>
                    </a:gridCol>
                    <a:gridCol w="1715785">
                      <a:extLst>
                        <a:ext uri="{9D8B030D-6E8A-4147-A177-3AD203B41FA5}">
                          <a16:colId xmlns:a16="http://schemas.microsoft.com/office/drawing/2014/main" val="1047943868"/>
                        </a:ext>
                      </a:extLst>
                    </a:gridCol>
                    <a:gridCol w="1571945">
                      <a:extLst>
                        <a:ext uri="{9D8B030D-6E8A-4147-A177-3AD203B41FA5}">
                          <a16:colId xmlns:a16="http://schemas.microsoft.com/office/drawing/2014/main" val="1084256329"/>
                        </a:ext>
                      </a:extLst>
                    </a:gridCol>
                    <a:gridCol w="1859625">
                      <a:extLst>
                        <a:ext uri="{9D8B030D-6E8A-4147-A177-3AD203B41FA5}">
                          <a16:colId xmlns:a16="http://schemas.microsoft.com/office/drawing/2014/main" val="2790471618"/>
                        </a:ext>
                      </a:extLst>
                    </a:gridCol>
                    <a:gridCol w="1715785">
                      <a:extLst>
                        <a:ext uri="{9D8B030D-6E8A-4147-A177-3AD203B41FA5}">
                          <a16:colId xmlns:a16="http://schemas.microsoft.com/office/drawing/2014/main" val="3717850433"/>
                        </a:ext>
                      </a:extLst>
                    </a:gridCol>
                    <a:gridCol w="1715785">
                      <a:extLst>
                        <a:ext uri="{9D8B030D-6E8A-4147-A177-3AD203B41FA5}">
                          <a16:colId xmlns:a16="http://schemas.microsoft.com/office/drawing/2014/main" val="18191605"/>
                        </a:ext>
                      </a:extLst>
                    </a:gridCol>
                    <a:gridCol w="1715785">
                      <a:extLst>
                        <a:ext uri="{9D8B030D-6E8A-4147-A177-3AD203B41FA5}">
                          <a16:colId xmlns:a16="http://schemas.microsoft.com/office/drawing/2014/main" val="4013573093"/>
                        </a:ext>
                      </a:extLst>
                    </a:gridCol>
                  </a:tblGrid>
                  <a:tr h="14037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𝟎𝟏</m:t>
                                </m:r>
                              </m:oMath>
                            </m:oMathPara>
                          </a14:m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𝟎𝟎𝟏</m:t>
                                </m:r>
                              </m:oMath>
                            </m:oMathPara>
                          </a14:m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𝟎𝟎𝟎𝟏</m:t>
                                </m:r>
                              </m:oMath>
                            </m:oMathPara>
                          </a14:m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𝟎𝟎𝟎𝟏</m:t>
                                </m:r>
                              </m:oMath>
                            </m:oMathPara>
                          </a14:m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𝟎𝟎𝟏</m:t>
                                </m:r>
                              </m:oMath>
                            </m:oMathPara>
                          </a14:m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𝟎𝟏</m:t>
                                </m:r>
                              </m:oMath>
                            </m:oMathPara>
                          </a14:m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5370335"/>
                      </a:ext>
                    </a:extLst>
                  </a:tr>
                  <a:tr h="14037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36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6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6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80317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917A0297-FC2B-B52D-635C-FD2DA8F6A7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1454236"/>
                  </p:ext>
                </p:extLst>
              </p:nvPr>
            </p:nvGraphicFramePr>
            <p:xfrm>
              <a:off x="97604" y="3286214"/>
              <a:ext cx="12010495" cy="280743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15785">
                      <a:extLst>
                        <a:ext uri="{9D8B030D-6E8A-4147-A177-3AD203B41FA5}">
                          <a16:colId xmlns:a16="http://schemas.microsoft.com/office/drawing/2014/main" val="1840065793"/>
                        </a:ext>
                      </a:extLst>
                    </a:gridCol>
                    <a:gridCol w="1715785">
                      <a:extLst>
                        <a:ext uri="{9D8B030D-6E8A-4147-A177-3AD203B41FA5}">
                          <a16:colId xmlns:a16="http://schemas.microsoft.com/office/drawing/2014/main" val="1047943868"/>
                        </a:ext>
                      </a:extLst>
                    </a:gridCol>
                    <a:gridCol w="1571945">
                      <a:extLst>
                        <a:ext uri="{9D8B030D-6E8A-4147-A177-3AD203B41FA5}">
                          <a16:colId xmlns:a16="http://schemas.microsoft.com/office/drawing/2014/main" val="1084256329"/>
                        </a:ext>
                      </a:extLst>
                    </a:gridCol>
                    <a:gridCol w="1859625">
                      <a:extLst>
                        <a:ext uri="{9D8B030D-6E8A-4147-A177-3AD203B41FA5}">
                          <a16:colId xmlns:a16="http://schemas.microsoft.com/office/drawing/2014/main" val="2790471618"/>
                        </a:ext>
                      </a:extLst>
                    </a:gridCol>
                    <a:gridCol w="1715785">
                      <a:extLst>
                        <a:ext uri="{9D8B030D-6E8A-4147-A177-3AD203B41FA5}">
                          <a16:colId xmlns:a16="http://schemas.microsoft.com/office/drawing/2014/main" val="3717850433"/>
                        </a:ext>
                      </a:extLst>
                    </a:gridCol>
                    <a:gridCol w="1715785">
                      <a:extLst>
                        <a:ext uri="{9D8B030D-6E8A-4147-A177-3AD203B41FA5}">
                          <a16:colId xmlns:a16="http://schemas.microsoft.com/office/drawing/2014/main" val="18191605"/>
                        </a:ext>
                      </a:extLst>
                    </a:gridCol>
                    <a:gridCol w="1715785">
                      <a:extLst>
                        <a:ext uri="{9D8B030D-6E8A-4147-A177-3AD203B41FA5}">
                          <a16:colId xmlns:a16="http://schemas.microsoft.com/office/drawing/2014/main" val="4013573093"/>
                        </a:ext>
                      </a:extLst>
                    </a:gridCol>
                  </a:tblGrid>
                  <a:tr h="14037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9" t="-433" r="-599645" b="-100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068" t="-433" r="-501779" b="-100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8992" t="-433" r="-446512" b="-100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836" t="-433" r="-277705" b="-100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000" t="-433" r="-200355" b="-100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1779" t="-433" r="-101068" b="-100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645" t="-433" r="-709" b="-1004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5370335"/>
                      </a:ext>
                    </a:extLst>
                  </a:tr>
                  <a:tr h="14037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9" t="-100870" r="-599645" b="-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80317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9692FC-49EB-91FB-D715-E175F34977DB}"/>
                  </a:ext>
                </a:extLst>
              </p:cNvPr>
              <p:cNvSpPr txBox="1"/>
              <p:nvPr/>
            </p:nvSpPr>
            <p:spPr>
              <a:xfrm>
                <a:off x="241830" y="1353423"/>
                <a:ext cx="3637954" cy="16827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5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5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5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5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5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rad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9692FC-49EB-91FB-D715-E175F3497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30" y="1353423"/>
                <a:ext cx="3637954" cy="1682768"/>
              </a:xfrm>
              <a:prstGeom prst="rect">
                <a:avLst/>
              </a:prstGeom>
              <a:blipFill>
                <a:blip r:embed="rId3"/>
                <a:stretch>
                  <a:fillRect r="-28356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7843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6776F9-3FD4-FD1A-8232-6B51E786A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1" y="25685"/>
            <a:ext cx="12104670" cy="630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62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4FE59B-086F-95BB-4ABF-66B20010A3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00" b="6026"/>
          <a:stretch/>
        </p:blipFill>
        <p:spPr>
          <a:xfrm>
            <a:off x="6922294" y="2074058"/>
            <a:ext cx="4443412" cy="38180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ACBC1EE3-B370-EAAC-C59E-B2456C8A472D}"/>
              </a:ext>
            </a:extLst>
          </p:cNvPr>
          <p:cNvSpPr/>
          <p:nvPr/>
        </p:nvSpPr>
        <p:spPr>
          <a:xfrm>
            <a:off x="10437019" y="3121819"/>
            <a:ext cx="257175" cy="307181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C16D2DFB-B156-C3F9-494A-D50AB1B30E4F}"/>
              </a:ext>
            </a:extLst>
          </p:cNvPr>
          <p:cNvSpPr/>
          <p:nvPr/>
        </p:nvSpPr>
        <p:spPr>
          <a:xfrm>
            <a:off x="10437019" y="4331658"/>
            <a:ext cx="212648" cy="182921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AB0540-6B7F-4D5C-5B94-EA4AF653DEB2}"/>
                  </a:ext>
                </a:extLst>
              </p:cNvPr>
              <p:cNvSpPr txBox="1"/>
              <p:nvPr/>
            </p:nvSpPr>
            <p:spPr>
              <a:xfrm>
                <a:off x="547955" y="150542"/>
                <a:ext cx="1109609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Ex.1) 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Find the limit as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6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6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36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6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36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36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36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36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36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6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6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AB0540-6B7F-4D5C-5B94-EA4AF653D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55" y="150542"/>
                <a:ext cx="11096090" cy="1323439"/>
              </a:xfrm>
              <a:prstGeom prst="rect">
                <a:avLst/>
              </a:prstGeom>
              <a:blipFill>
                <a:blip r:embed="rId3"/>
                <a:stretch>
                  <a:fillRect l="-2308" b="-2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8142F4-1C5B-21B9-526A-036E3D5621C2}"/>
                  </a:ext>
                </a:extLst>
              </p:cNvPr>
              <p:cNvSpPr txBox="1"/>
              <p:nvPr/>
            </p:nvSpPr>
            <p:spPr>
              <a:xfrm>
                <a:off x="235021" y="1512558"/>
                <a:ext cx="6237697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What is the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𝒗𝒂𝒍𝒖𝒆</m:t>
                    </m:r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approaches 2 from the left and from the right?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8142F4-1C5B-21B9-526A-036E3D562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21" y="1512558"/>
                <a:ext cx="6237697" cy="954107"/>
              </a:xfrm>
              <a:prstGeom prst="rect">
                <a:avLst/>
              </a:prstGeom>
              <a:blipFill>
                <a:blip r:embed="rId4"/>
                <a:stretch>
                  <a:fillRect l="-2151" t="-6369" r="-978" b="-2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21FC2D-B18D-0545-D132-F1B3086E149B}"/>
                  </a:ext>
                </a:extLst>
              </p:cNvPr>
              <p:cNvSpPr txBox="1"/>
              <p:nvPr/>
            </p:nvSpPr>
            <p:spPr>
              <a:xfrm>
                <a:off x="235021" y="4938888"/>
                <a:ext cx="2703387" cy="813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36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21FC2D-B18D-0545-D132-F1B3086E1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21" y="4938888"/>
                <a:ext cx="2703387" cy="813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F63233-829C-5A2D-0E6D-D6E0BFDE7FDF}"/>
                  </a:ext>
                </a:extLst>
              </p:cNvPr>
              <p:cNvSpPr txBox="1"/>
              <p:nvPr/>
            </p:nvSpPr>
            <p:spPr>
              <a:xfrm>
                <a:off x="-61565" y="4008492"/>
                <a:ext cx="254791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F63233-829C-5A2D-0E6D-D6E0BFDE7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565" y="4008492"/>
                <a:ext cx="254791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638708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461</Words>
  <Application>Microsoft Office PowerPoint</Application>
  <PresentationFormat>Widescreen</PresentationFormat>
  <Paragraphs>96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Retrospect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Kuniega</dc:creator>
  <cp:lastModifiedBy>Michael Kuniega</cp:lastModifiedBy>
  <cp:revision>1</cp:revision>
  <dcterms:created xsi:type="dcterms:W3CDTF">2022-12-28T03:08:26Z</dcterms:created>
  <dcterms:modified xsi:type="dcterms:W3CDTF">2022-12-29T05:28:08Z</dcterms:modified>
</cp:coreProperties>
</file>